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theme/theme7.xml" ContentType="application/vnd.openxmlformats-officedocument.theme+xml"/>
  <Override PartName="/ppt/tags/tag2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5"/>
    <p:sldMasterId id="2147483874" r:id="rId6"/>
    <p:sldMasterId id="2147483796" r:id="rId7"/>
    <p:sldMasterId id="2147483938" r:id="rId8"/>
    <p:sldMasterId id="2147483914" r:id="rId9"/>
    <p:sldMasterId id="2147483919" r:id="rId10"/>
    <p:sldMasterId id="2147483922" r:id="rId11"/>
    <p:sldMasterId id="2147483950" r:id="rId12"/>
    <p:sldMasterId id="2147483892" r:id="rId13"/>
  </p:sldMasterIdLst>
  <p:notesMasterIdLst>
    <p:notesMasterId r:id="rId28"/>
  </p:notesMasterIdLst>
  <p:handoutMasterIdLst>
    <p:handoutMasterId r:id="rId29"/>
  </p:handoutMasterIdLst>
  <p:sldIdLst>
    <p:sldId id="256" r:id="rId14"/>
    <p:sldId id="2145705900" r:id="rId15"/>
    <p:sldId id="286" r:id="rId16"/>
    <p:sldId id="2145705888" r:id="rId17"/>
    <p:sldId id="2145705915" r:id="rId18"/>
    <p:sldId id="2145705889" r:id="rId19"/>
    <p:sldId id="2145705935" r:id="rId20"/>
    <p:sldId id="2145705916" r:id="rId21"/>
    <p:sldId id="2145705911" r:id="rId22"/>
    <p:sldId id="2145705919" r:id="rId23"/>
    <p:sldId id="2145705913" r:id="rId24"/>
    <p:sldId id="2145705918" r:id="rId25"/>
    <p:sldId id="318" r:id="rId26"/>
    <p:sldId id="296" r:id="rId27"/>
  </p:sldIdLst>
  <p:sldSz cx="12192000" cy="6858000"/>
  <p:notesSz cx="6858000" cy="9144000"/>
  <p:custShowLst>
    <p:custShow name="TestShow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Slides" id="{0C220A22-C0DD-4C39-87B1-A96D97EE7FA8}">
          <p14:sldIdLst/>
        </p14:section>
        <p14:section name="Slide Examples" id="{D7A1D66F-1532-4AC9-9E77-846BE733C13E}">
          <p14:sldIdLst>
            <p14:sldId id="256"/>
            <p14:sldId id="2145705900"/>
            <p14:sldId id="286"/>
            <p14:sldId id="2145705888"/>
            <p14:sldId id="2145705915"/>
            <p14:sldId id="2145705889"/>
            <p14:sldId id="2145705935"/>
            <p14:sldId id="2145705916"/>
            <p14:sldId id="2145705911"/>
            <p14:sldId id="2145705919"/>
            <p14:sldId id="2145705913"/>
            <p14:sldId id="2145705918"/>
            <p14:sldId id="318"/>
            <p14:sldId id="296"/>
          </p14:sldIdLst>
        </p14:section>
        <p14:section name="Icons" id="{6505FBC8-4ECB-4668-8449-EBF2E17C5A5C}">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guide id="3" pos="3522" userDrawn="1">
          <p15:clr>
            <a:srgbClr val="A4A3A4"/>
          </p15:clr>
        </p15:guide>
        <p15:guide id="4" orient="horz" pos="2402" userDrawn="1">
          <p15:clr>
            <a:srgbClr val="A4A3A4"/>
          </p15:clr>
        </p15:guide>
        <p15:guide id="5" pos="6379" userDrawn="1">
          <p15:clr>
            <a:srgbClr val="A4A3A4"/>
          </p15:clr>
        </p15:guide>
        <p15:guide id="6" orient="horz" pos="1026" userDrawn="1">
          <p15:clr>
            <a:srgbClr val="A4A3A4"/>
          </p15:clr>
        </p15:guide>
        <p15:guide id="7" orient="horz" pos="33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 Schwarten" initials="N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004494"/>
    <a:srgbClr val="00307F"/>
    <a:srgbClr val="FFFFFF"/>
    <a:srgbClr val="CD154F"/>
    <a:srgbClr val="ED6F00"/>
    <a:srgbClr val="00662F"/>
    <a:srgbClr val="4F137B"/>
    <a:srgbClr val="003612"/>
    <a:srgbClr val="530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9" autoAdjust="0"/>
    <p:restoredTop sz="95846" autoAdjust="0"/>
  </p:normalViewPr>
  <p:slideViewPr>
    <p:cSldViewPr snapToGrid="0">
      <p:cViewPr varScale="1">
        <p:scale>
          <a:sx n="128" d="100"/>
          <a:sy n="128" d="100"/>
        </p:scale>
        <p:origin x="528" y="176"/>
      </p:cViewPr>
      <p:guideLst>
        <p:guide pos="3840"/>
        <p:guide orient="horz" pos="2160"/>
        <p:guide pos="3522"/>
        <p:guide orient="horz" pos="2402"/>
        <p:guide pos="6379"/>
        <p:guide orient="horz" pos="1026"/>
        <p:guide orient="horz" pos="3304"/>
      </p:guideLst>
    </p:cSldViewPr>
  </p:slideViewPr>
  <p:outlineViewPr>
    <p:cViewPr>
      <p:scale>
        <a:sx n="20" d="100"/>
        <a:sy n="20"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279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commentAuthors" Target="commentAuthor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D8D6F-A0C0-46C0-A295-D3723D5EA4AB}" type="datetimeFigureOut">
              <a:rPr lang="en-GB" smtClean="0"/>
              <a:pPr/>
              <a:t>09/01/2023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BAC1F-13D3-43CD-A146-021F1C35905E}" type="slidenum">
              <a:rPr lang="en-GB" smtClean="0"/>
              <a:pPr/>
              <a:t>‹#›</a:t>
            </a:fld>
            <a:endParaRPr lang="en-GB"/>
          </a:p>
        </p:txBody>
      </p:sp>
    </p:spTree>
    <p:extLst>
      <p:ext uri="{BB962C8B-B14F-4D97-AF65-F5344CB8AC3E}">
        <p14:creationId xmlns:p14="http://schemas.microsoft.com/office/powerpoint/2010/main" val="1908499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6E7B-3576-4970-B1A2-88C1ABE177BE}" type="datetimeFigureOut">
              <a:rPr lang="en-GB" smtClean="0"/>
              <a:pPr/>
              <a:t>09/01/2023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92C1D-2BFA-4AF9-ACBF-EB79A88E7C43}" type="slidenum">
              <a:rPr lang="en-GB" smtClean="0"/>
              <a:pPr/>
              <a:t>‹#›</a:t>
            </a:fld>
            <a:endParaRPr lang="en-GB"/>
          </a:p>
        </p:txBody>
      </p:sp>
    </p:spTree>
    <p:extLst>
      <p:ext uri="{BB962C8B-B14F-4D97-AF65-F5344CB8AC3E}">
        <p14:creationId xmlns:p14="http://schemas.microsoft.com/office/powerpoint/2010/main" val="37642308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1</a:t>
            </a:fld>
            <a:endParaRPr lang="en-GB"/>
          </a:p>
        </p:txBody>
      </p:sp>
    </p:spTree>
    <p:extLst>
      <p:ext uri="{BB962C8B-B14F-4D97-AF65-F5344CB8AC3E}">
        <p14:creationId xmlns:p14="http://schemas.microsoft.com/office/powerpoint/2010/main" val="281768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12</a:t>
            </a:fld>
            <a:endParaRPr lang="en-GB"/>
          </a:p>
        </p:txBody>
      </p:sp>
    </p:spTree>
    <p:extLst>
      <p:ext uri="{BB962C8B-B14F-4D97-AF65-F5344CB8AC3E}">
        <p14:creationId xmlns:p14="http://schemas.microsoft.com/office/powerpoint/2010/main" val="98280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13</a:t>
            </a:fld>
            <a:endParaRPr lang="en-GB"/>
          </a:p>
        </p:txBody>
      </p:sp>
    </p:spTree>
    <p:extLst>
      <p:ext uri="{BB962C8B-B14F-4D97-AF65-F5344CB8AC3E}">
        <p14:creationId xmlns:p14="http://schemas.microsoft.com/office/powerpoint/2010/main" val="266587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2</a:t>
            </a:fld>
            <a:endParaRPr lang="en-GB"/>
          </a:p>
        </p:txBody>
      </p:sp>
    </p:spTree>
    <p:extLst>
      <p:ext uri="{BB962C8B-B14F-4D97-AF65-F5344CB8AC3E}">
        <p14:creationId xmlns:p14="http://schemas.microsoft.com/office/powerpoint/2010/main" val="89048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3</a:t>
            </a:fld>
            <a:endParaRPr lang="en-GB"/>
          </a:p>
        </p:txBody>
      </p:sp>
    </p:spTree>
    <p:extLst>
      <p:ext uri="{BB962C8B-B14F-4D97-AF65-F5344CB8AC3E}">
        <p14:creationId xmlns:p14="http://schemas.microsoft.com/office/powerpoint/2010/main" val="283952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4</a:t>
            </a:fld>
            <a:endParaRPr lang="en-GB"/>
          </a:p>
        </p:txBody>
      </p:sp>
    </p:spTree>
    <p:extLst>
      <p:ext uri="{BB962C8B-B14F-4D97-AF65-F5344CB8AC3E}">
        <p14:creationId xmlns:p14="http://schemas.microsoft.com/office/powerpoint/2010/main" val="160812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6</a:t>
            </a:fld>
            <a:endParaRPr lang="en-GB"/>
          </a:p>
        </p:txBody>
      </p:sp>
    </p:spTree>
    <p:extLst>
      <p:ext uri="{BB962C8B-B14F-4D97-AF65-F5344CB8AC3E}">
        <p14:creationId xmlns:p14="http://schemas.microsoft.com/office/powerpoint/2010/main" val="94908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8</a:t>
            </a:fld>
            <a:endParaRPr lang="en-GB"/>
          </a:p>
        </p:txBody>
      </p:sp>
    </p:spTree>
    <p:extLst>
      <p:ext uri="{BB962C8B-B14F-4D97-AF65-F5344CB8AC3E}">
        <p14:creationId xmlns:p14="http://schemas.microsoft.com/office/powerpoint/2010/main" val="19715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br>
              <a:rPr lang="en-GB" dirty="0"/>
            </a:br>
            <a:br>
              <a:rPr lang="en-GB" dirty="0"/>
            </a:br>
            <a:br>
              <a:rPr lang="en-GB" dirty="0"/>
            </a:br>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9</a:t>
            </a:fld>
            <a:endParaRPr lang="en-GB"/>
          </a:p>
        </p:txBody>
      </p:sp>
    </p:spTree>
    <p:extLst>
      <p:ext uri="{BB962C8B-B14F-4D97-AF65-F5344CB8AC3E}">
        <p14:creationId xmlns:p14="http://schemas.microsoft.com/office/powerpoint/2010/main" val="293218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10</a:t>
            </a:fld>
            <a:endParaRPr lang="en-GB"/>
          </a:p>
        </p:txBody>
      </p:sp>
    </p:spTree>
    <p:extLst>
      <p:ext uri="{BB962C8B-B14F-4D97-AF65-F5344CB8AC3E}">
        <p14:creationId xmlns:p14="http://schemas.microsoft.com/office/powerpoint/2010/main" val="206729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11</a:t>
            </a:fld>
            <a:endParaRPr lang="en-GB"/>
          </a:p>
        </p:txBody>
      </p:sp>
    </p:spTree>
    <p:extLst>
      <p:ext uri="{BB962C8B-B14F-4D97-AF65-F5344CB8AC3E}">
        <p14:creationId xmlns:p14="http://schemas.microsoft.com/office/powerpoint/2010/main" val="1975877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1">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7219800" y="0"/>
            <a:ext cx="4972200"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200" h="6858000">
                <a:moveTo>
                  <a:pt x="1098272" y="0"/>
                </a:moveTo>
                <a:lnTo>
                  <a:pt x="4972200" y="0"/>
                </a:lnTo>
                <a:lnTo>
                  <a:pt x="4972200" y="6858000"/>
                </a:lnTo>
                <a:lnTo>
                  <a:pt x="1112005" y="6858000"/>
                </a:lnTo>
                <a:lnTo>
                  <a:pt x="1045628" y="6766729"/>
                </a:lnTo>
                <a:cubicBezTo>
                  <a:pt x="385473" y="5811260"/>
                  <a:pt x="0" y="4659426"/>
                  <a:pt x="0" y="3419558"/>
                </a:cubicBezTo>
                <a:cubicBezTo>
                  <a:pt x="0" y="2179690"/>
                  <a:pt x="385473" y="1027856"/>
                  <a:pt x="1045628" y="72387"/>
                </a:cubicBez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58764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460753655"/>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360000" y="1080000"/>
            <a:ext cx="1151000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a:solidFill>
                  <a:schemeClr val="tx1"/>
                </a:solidFill>
              </a:defRPr>
            </a:lvl1pPr>
            <a:lvl2pPr>
              <a:defRPr lang="en-GB" sz="2000" dirty="0" smtClean="0"/>
            </a:lvl2pPr>
            <a:lvl3pPr>
              <a:defRPr lang="en-GB" sz="2000" dirty="0" smtClean="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6278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01740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Blue Text Box">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432F7646-9DA9-A14E-8EE9-9A7286887074}"/>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56567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5652BAD-05EE-924B-8DDA-2A20D0F9C6AD}"/>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75928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E14A4CE-8041-8C47-BD66-38793F1AFE25}"/>
              </a:ext>
            </a:extLst>
          </p:cNvPr>
          <p:cNvSpPr>
            <a:spLocks noGrp="1"/>
          </p:cNvSpPr>
          <p:nvPr>
            <p:ph type="tbl" sz="quarter" idx="10"/>
          </p:nvPr>
        </p:nvSpPr>
        <p:spPr>
          <a:xfrm>
            <a:off x="647700" y="1354138"/>
            <a:ext cx="10926763" cy="3865562"/>
          </a:xfrm>
        </p:spPr>
        <p:txBody>
          <a:bodyPr/>
          <a:lstStyle>
            <a:lvl1pPr marL="0" indent="0" algn="ctr">
              <a:buNone/>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3B74B84-097F-8845-83D9-8571BA8B7170}"/>
              </a:ext>
            </a:extLst>
          </p:cNvPr>
          <p:cNvSpPr>
            <a:spLocks noGrp="1"/>
          </p:cNvSpPr>
          <p:nvPr>
            <p:ph type="sldNum" sz="quarter" idx="11"/>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88154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6B0AD233-D136-C04D-91A3-CB4EE52F2FEA}"/>
              </a:ext>
            </a:extLst>
          </p:cNvPr>
          <p:cNvSpPr>
            <a:spLocks noGrp="1"/>
          </p:cNvSpPr>
          <p:nvPr>
            <p:ph type="pic" sz="quarter" idx="15"/>
          </p:nvPr>
        </p:nvSpPr>
        <p:spPr>
          <a:xfrm>
            <a:off x="8197599" y="1080000"/>
            <a:ext cx="3600401" cy="4392836"/>
          </a:xfrm>
          <a:prstGeom prst="round2DiagRect">
            <a:avLst>
              <a:gd name="adj1" fmla="val 0"/>
              <a:gd name="adj2" fmla="val 11175"/>
            </a:avLst>
          </a:prstGeom>
        </p:spPr>
        <p:txBody>
          <a:bodyPr/>
          <a:lstStyle>
            <a:lvl1pPr marL="0" indent="0">
              <a:buNone/>
              <a:defRPr sz="1600"/>
            </a:lvl1pPr>
          </a:lstStyle>
          <a:p>
            <a:r>
              <a:rPr lang="en-US"/>
              <a:t>Click icon to add picture</a:t>
            </a:r>
            <a:endParaRPr lang="en-GB" dirty="0"/>
          </a:p>
        </p:txBody>
      </p:sp>
      <p:sp>
        <p:nvSpPr>
          <p:cNvPr id="6" name="Text Placeholder 4">
            <a:extLst>
              <a:ext uri="{FF2B5EF4-FFF2-40B4-BE49-F238E27FC236}">
                <a16:creationId xmlns:a16="http://schemas.microsoft.com/office/drawing/2014/main" id="{047B6D99-AE24-4E45-946B-9B6CA6928BAA}"/>
              </a:ext>
            </a:extLst>
          </p:cNvPr>
          <p:cNvSpPr>
            <a:spLocks noGrp="1"/>
          </p:cNvSpPr>
          <p:nvPr>
            <p:ph type="body" sz="quarter" idx="17" hasCustomPrompt="1"/>
          </p:nvPr>
        </p:nvSpPr>
        <p:spPr>
          <a:xfrm>
            <a:off x="360000" y="1080000"/>
            <a:ext cx="7533934" cy="439309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marL="963000" indent="0">
              <a:buNone/>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7" name="Title Placeholder 2">
            <a:extLst>
              <a:ext uri="{FF2B5EF4-FFF2-40B4-BE49-F238E27FC236}">
                <a16:creationId xmlns:a16="http://schemas.microsoft.com/office/drawing/2014/main" id="{47ACBE2B-5A14-7A42-AC05-5346D3FDDA82}"/>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2ACAFF07-A394-E442-A14E-57FB08F86ACF}"/>
              </a:ext>
            </a:extLst>
          </p:cNvPr>
          <p:cNvSpPr>
            <a:spLocks noGrp="1"/>
          </p:cNvSpPr>
          <p:nvPr>
            <p:ph type="sldNum" sz="quarter" idx="18"/>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45727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id="{231FA672-8DC0-A841-81EC-7A561356068E}"/>
              </a:ext>
            </a:extLst>
          </p:cNvPr>
          <p:cNvSpPr>
            <a:spLocks noGrp="1"/>
          </p:cNvSpPr>
          <p:nvPr>
            <p:ph type="pic" sz="quarter" idx="17"/>
          </p:nvPr>
        </p:nvSpPr>
        <p:spPr>
          <a:xfrm>
            <a:off x="4940135" y="1080000"/>
            <a:ext cx="6891865" cy="4392613"/>
          </a:xfrm>
          <a:prstGeom prst="round2DiagRect">
            <a:avLst>
              <a:gd name="adj1" fmla="val 0"/>
              <a:gd name="adj2" fmla="val 11563"/>
            </a:avLst>
          </a:prstGeom>
        </p:spPr>
        <p:txBody>
          <a:bodyPr/>
          <a:lstStyle>
            <a:lvl1pPr marL="0" indent="0">
              <a:buNone/>
              <a:defRPr sz="1600"/>
            </a:lvl1pPr>
          </a:lstStyle>
          <a:p>
            <a:r>
              <a:rPr lang="en-US"/>
              <a:t>Click icon to add picture</a:t>
            </a:r>
            <a:endParaRPr lang="en-GB" dirty="0"/>
          </a:p>
        </p:txBody>
      </p:sp>
      <p:sp>
        <p:nvSpPr>
          <p:cNvPr id="11" name="Text Placeholder 4">
            <a:extLst>
              <a:ext uri="{FF2B5EF4-FFF2-40B4-BE49-F238E27FC236}">
                <a16:creationId xmlns:a16="http://schemas.microsoft.com/office/drawing/2014/main" id="{13D474D7-6227-BA45-8AC5-941C9D2E1211}"/>
              </a:ext>
            </a:extLst>
          </p:cNvPr>
          <p:cNvSpPr>
            <a:spLocks noGrp="1"/>
          </p:cNvSpPr>
          <p:nvPr>
            <p:ph type="body" sz="quarter" idx="19" hasCustomPrompt="1"/>
          </p:nvPr>
        </p:nvSpPr>
        <p:spPr>
          <a:xfrm>
            <a:off x="360000" y="1080000"/>
            <a:ext cx="4303052" cy="4393093"/>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12" name="Title Placeholder 2">
            <a:extLst>
              <a:ext uri="{FF2B5EF4-FFF2-40B4-BE49-F238E27FC236}">
                <a16:creationId xmlns:a16="http://schemas.microsoft.com/office/drawing/2014/main" id="{0C6C00DE-2636-C943-82A4-F27A3B23F91C}"/>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A3B74F1A-F584-F141-B13A-649651C295FF}"/>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8059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2 Landscape Images">
    <p:spTree>
      <p:nvGrpSpPr>
        <p:cNvPr id="1" name=""/>
        <p:cNvGrpSpPr/>
        <p:nvPr/>
      </p:nvGrpSpPr>
      <p:grpSpPr>
        <a:xfrm>
          <a:off x="0" y="0"/>
          <a:ext cx="0" cy="0"/>
          <a:chOff x="0" y="0"/>
          <a:chExt cx="0" cy="0"/>
        </a:xfrm>
      </p:grpSpPr>
      <p:sp>
        <p:nvSpPr>
          <p:cNvPr id="6" name="Picture Placeholder 24">
            <a:extLst>
              <a:ext uri="{FF2B5EF4-FFF2-40B4-BE49-F238E27FC236}">
                <a16:creationId xmlns:a16="http://schemas.microsoft.com/office/drawing/2014/main" id="{F385C438-0C43-6D41-9534-718561355673}"/>
              </a:ext>
            </a:extLst>
          </p:cNvPr>
          <p:cNvSpPr>
            <a:spLocks noGrp="1"/>
          </p:cNvSpPr>
          <p:nvPr>
            <p:ph type="pic" sz="quarter" idx="16"/>
          </p:nvPr>
        </p:nvSpPr>
        <p:spPr>
          <a:xfrm>
            <a:off x="7213600" y="1079999"/>
            <a:ext cx="4588932" cy="2114613"/>
          </a:xfrm>
          <a:prstGeom prst="round2DiagRect">
            <a:avLst>
              <a:gd name="adj1" fmla="val 0"/>
              <a:gd name="adj2" fmla="val 16921"/>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175243E-4B0F-8B42-8CA3-4E165AAB9E73}"/>
              </a:ext>
            </a:extLst>
          </p:cNvPr>
          <p:cNvSpPr>
            <a:spLocks noGrp="1"/>
          </p:cNvSpPr>
          <p:nvPr>
            <p:ph type="body" sz="quarter" idx="18" hasCustomPrompt="1"/>
          </p:nvPr>
        </p:nvSpPr>
        <p:spPr>
          <a:xfrm>
            <a:off x="360000" y="1080000"/>
            <a:ext cx="646906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Picture Placeholder 24">
            <a:extLst>
              <a:ext uri="{FF2B5EF4-FFF2-40B4-BE49-F238E27FC236}">
                <a16:creationId xmlns:a16="http://schemas.microsoft.com/office/drawing/2014/main" id="{9047C6F4-DCEB-554F-A021-BED6233D2D8C}"/>
              </a:ext>
            </a:extLst>
          </p:cNvPr>
          <p:cNvSpPr>
            <a:spLocks noGrp="1"/>
          </p:cNvSpPr>
          <p:nvPr>
            <p:ph type="pic" sz="quarter" idx="19"/>
          </p:nvPr>
        </p:nvSpPr>
        <p:spPr>
          <a:xfrm>
            <a:off x="7213600" y="3357995"/>
            <a:ext cx="4588932" cy="2114613"/>
          </a:xfrm>
          <a:prstGeom prst="round2DiagRect">
            <a:avLst>
              <a:gd name="adj1" fmla="val 0"/>
              <a:gd name="adj2" fmla="val 15041"/>
            </a:avLst>
          </a:prstGeom>
        </p:spPr>
        <p:txBody>
          <a:bodyPr/>
          <a:lstStyle>
            <a:lvl1pPr marL="0" indent="0">
              <a:buNone/>
              <a:defRPr sz="1600"/>
            </a:lvl1pPr>
          </a:lstStyle>
          <a:p>
            <a:r>
              <a:rPr lang="en-US"/>
              <a:t>Click icon to add picture</a:t>
            </a:r>
            <a:endParaRPr lang="en-GB" dirty="0"/>
          </a:p>
        </p:txBody>
      </p:sp>
      <p:sp>
        <p:nvSpPr>
          <p:cNvPr id="11" name="Title Placeholder 2">
            <a:extLst>
              <a:ext uri="{FF2B5EF4-FFF2-40B4-BE49-F238E27FC236}">
                <a16:creationId xmlns:a16="http://schemas.microsoft.com/office/drawing/2014/main" id="{FB3AA815-4B61-C249-B592-7D47EC976ABF}"/>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B6087FB8-82E5-AD43-8C02-004023D0BC74}"/>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00046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79434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7E6CC-0744-654D-B0A7-AEFE4E289448}"/>
              </a:ext>
            </a:extLst>
          </p:cNvPr>
          <p:cNvSpPr>
            <a:spLocks noGrp="1"/>
          </p:cNvSpPr>
          <p:nvPr>
            <p:ph type="sldNum" sz="quarter" idx="10"/>
          </p:nvPr>
        </p:nvSpPr>
        <p:spPr/>
        <p:txBody>
          <a:bodyPr/>
          <a:lstStyle/>
          <a:p>
            <a:fld id="{28A3D32B-9EE4-634E-8394-5B7C42BAEC12}" type="slidenum">
              <a:rPr lang="en-US" smtClean="0"/>
              <a:pPr/>
              <a:t>‹#›</a:t>
            </a:fld>
            <a:endParaRPr lang="en-US"/>
          </a:p>
        </p:txBody>
      </p:sp>
      <p:pic>
        <p:nvPicPr>
          <p:cNvPr id="5" name="Picture 4">
            <a:extLst>
              <a:ext uri="{FF2B5EF4-FFF2-40B4-BE49-F238E27FC236}">
                <a16:creationId xmlns:a16="http://schemas.microsoft.com/office/drawing/2014/main" id="{70FCD4EA-BF7C-CF4D-BCB5-EEA6A5F065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8491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hit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6740375" y="0"/>
            <a:ext cx="5460857"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 name="connsiteX0" fmla="*/ 1098272 w 5459880"/>
              <a:gd name="connsiteY0" fmla="*/ 0 h 6858000"/>
              <a:gd name="connsiteX1" fmla="*/ 5459880 w 5459880"/>
              <a:gd name="connsiteY1" fmla="*/ 0 h 6858000"/>
              <a:gd name="connsiteX2" fmla="*/ 497220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59880"/>
              <a:gd name="connsiteY0" fmla="*/ 0 h 6858000"/>
              <a:gd name="connsiteX1" fmla="*/ 5459880 w 5459880"/>
              <a:gd name="connsiteY1" fmla="*/ 0 h 6858000"/>
              <a:gd name="connsiteX2" fmla="*/ 544972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60857"/>
              <a:gd name="connsiteY0" fmla="*/ 0 h 6858000"/>
              <a:gd name="connsiteX1" fmla="*/ 5459880 w 5460857"/>
              <a:gd name="connsiteY1" fmla="*/ 0 h 6858000"/>
              <a:gd name="connsiteX2" fmla="*/ 5459880 w 5460857"/>
              <a:gd name="connsiteY2" fmla="*/ 6858000 h 6858000"/>
              <a:gd name="connsiteX3" fmla="*/ 1112005 w 5460857"/>
              <a:gd name="connsiteY3" fmla="*/ 6858000 h 6858000"/>
              <a:gd name="connsiteX4" fmla="*/ 1045628 w 5460857"/>
              <a:gd name="connsiteY4" fmla="*/ 6766729 h 6858000"/>
              <a:gd name="connsiteX5" fmla="*/ 0 w 5460857"/>
              <a:gd name="connsiteY5" fmla="*/ 3419558 h 6858000"/>
              <a:gd name="connsiteX6" fmla="*/ 1045628 w 5460857"/>
              <a:gd name="connsiteY6" fmla="*/ 72387 h 6858000"/>
              <a:gd name="connsiteX7" fmla="*/ 1098272 w 546085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857" h="6858000">
                <a:moveTo>
                  <a:pt x="1098272" y="0"/>
                </a:moveTo>
                <a:lnTo>
                  <a:pt x="5459880" y="0"/>
                </a:lnTo>
                <a:cubicBezTo>
                  <a:pt x="5456493" y="2286000"/>
                  <a:pt x="5463267" y="4572000"/>
                  <a:pt x="5459880" y="6858000"/>
                </a:cubicBezTo>
                <a:lnTo>
                  <a:pt x="1112005" y="6858000"/>
                </a:lnTo>
                <a:lnTo>
                  <a:pt x="1045628" y="6766729"/>
                </a:lnTo>
                <a:cubicBezTo>
                  <a:pt x="385473" y="5811260"/>
                  <a:pt x="0" y="4659426"/>
                  <a:pt x="0" y="3419558"/>
                </a:cubicBezTo>
                <a:cubicBezTo>
                  <a:pt x="0" y="2179690"/>
                  <a:pt x="385473" y="1027856"/>
                  <a:pt x="1045628" y="72387"/>
                </a:cubicBezTo>
                <a:lnTo>
                  <a:pt x="1098272" y="0"/>
                </a:ln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13726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1469433826"/>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8" y="1080000"/>
            <a:ext cx="8640000" cy="5400000"/>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a:xfrm>
            <a:off x="359999" y="216000"/>
            <a:ext cx="8640000" cy="492443"/>
          </a:xfrm>
        </p:spPr>
        <p:txBody>
          <a:bodyPr/>
          <a:lstStyle>
            <a:lvl1pPr>
              <a:defRPr cap="all" baseline="0"/>
            </a:lvl1pPr>
          </a:lstStyle>
          <a:p>
            <a:r>
              <a:rPr lang="en-GB" dirty="0"/>
              <a:t>TITLE</a:t>
            </a:r>
            <a:endParaRPr lang="en-US" dirty="0"/>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77026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8640000" cy="492443"/>
          </a:xfrm>
          <a:prstGeom prst="rect">
            <a:avLst/>
          </a:prstGeom>
        </p:spPr>
        <p:txBody>
          <a:bodyPr vert="horz" lIns="0" tIns="0" rIns="0" bIns="0" rtlCol="0" anchor="t" anchorCtr="0">
            <a:normAutofit/>
          </a:bodyPr>
          <a:lstStyle/>
          <a:p>
            <a:r>
              <a:rPr lang="en-US" dirty="0"/>
              <a:t>TITLE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8640000" cy="54000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4030593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360000" y="216000"/>
            <a:ext cx="8640000" cy="492443"/>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03541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and Image Blu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98BA8588-0351-A94A-B5B0-B5A8F299D23F}"/>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84904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Width Text Box Blu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720EA728-8214-5344-BDEC-558C97EA7E1A}"/>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3567848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40A500FC-82B0-FF4A-A710-BB23B4600D86}"/>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761B69E-7865-A448-BF4C-75DD5C8AF57B}"/>
              </a:ext>
            </a:extLst>
          </p:cNvPr>
          <p:cNvSpPr>
            <a:spLocks noGrp="1"/>
          </p:cNvSpPr>
          <p:nvPr>
            <p:ph type="sldNum" sz="quarter" idx="10"/>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524620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ab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40A500FC-82B0-FF4A-A710-BB23B4600D86}"/>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8D044DD3-C5A3-A341-BE9F-BC6CC2422D56}"/>
              </a:ext>
            </a:extLst>
          </p:cNvPr>
          <p:cNvSpPr>
            <a:spLocks noGrp="1"/>
          </p:cNvSpPr>
          <p:nvPr>
            <p:ph type="tbl" sz="quarter" idx="10"/>
          </p:nvPr>
        </p:nvSpPr>
        <p:spPr>
          <a:xfrm>
            <a:off x="647700" y="1354138"/>
            <a:ext cx="10926763" cy="3865562"/>
          </a:xfrm>
          <a:prstGeom prst="rect">
            <a:avLst/>
          </a:prstGeom>
        </p:spPr>
        <p:txBody>
          <a:bodyPr/>
          <a:lstStyle>
            <a:lvl1pPr marL="0" indent="0" algn="ctr">
              <a:buNone/>
              <a:defRPr>
                <a:solidFill>
                  <a:schemeClr val="tx2"/>
                </a:solidFill>
              </a:defRPr>
            </a:lvl1pPr>
          </a:lstStyle>
          <a:p>
            <a:endParaRPr lang="en-US" dirty="0"/>
          </a:p>
        </p:txBody>
      </p:sp>
      <p:sp>
        <p:nvSpPr>
          <p:cNvPr id="3" name="Slide Number Placeholder 2">
            <a:extLst>
              <a:ext uri="{FF2B5EF4-FFF2-40B4-BE49-F238E27FC236}">
                <a16:creationId xmlns:a16="http://schemas.microsoft.com/office/drawing/2014/main" id="{58F1C9DF-22D5-E14A-BB32-474AE5E6FA05}"/>
              </a:ext>
            </a:extLst>
          </p:cNvPr>
          <p:cNvSpPr>
            <a:spLocks noGrp="1"/>
          </p:cNvSpPr>
          <p:nvPr>
            <p:ph type="sldNum" sz="quarter" idx="11"/>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648455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ox and Image Green">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3" name="Slide Number Placeholder 2">
            <a:extLst>
              <a:ext uri="{FF2B5EF4-FFF2-40B4-BE49-F238E27FC236}">
                <a16:creationId xmlns:a16="http://schemas.microsoft.com/office/drawing/2014/main" id="{37285069-3A50-8B46-A7A5-464D28D52455}"/>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13075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Width Text Box Gree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Slide Number Placeholder 3">
            <a:extLst>
              <a:ext uri="{FF2B5EF4-FFF2-40B4-BE49-F238E27FC236}">
                <a16:creationId xmlns:a16="http://schemas.microsoft.com/office/drawing/2014/main" id="{F1197C27-0089-EC4B-8D87-F5C76EA5DDDC}"/>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3600665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F5F5B51E-D8CC-A541-9744-5170B6E6A200}"/>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3AE4168-3A90-0049-912E-0F8D0CE8DBD6}"/>
              </a:ext>
            </a:extLst>
          </p:cNvPr>
          <p:cNvSpPr>
            <a:spLocks noGrp="1"/>
          </p:cNvSpPr>
          <p:nvPr>
            <p:ph type="sldNum" sz="quarter" idx="10"/>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0630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3">
    <p:spTree>
      <p:nvGrpSpPr>
        <p:cNvPr id="1" name=""/>
        <p:cNvGrpSpPr/>
        <p:nvPr/>
      </p:nvGrpSpPr>
      <p:grpSpPr>
        <a:xfrm>
          <a:off x="0" y="0"/>
          <a:ext cx="0" cy="0"/>
          <a:chOff x="0" y="0"/>
          <a:chExt cx="0" cy="0"/>
        </a:xfrm>
      </p:grpSpPr>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9" name="Freeform 8">
            <a:extLst>
              <a:ext uri="{FF2B5EF4-FFF2-40B4-BE49-F238E27FC236}">
                <a16:creationId xmlns:a16="http://schemas.microsoft.com/office/drawing/2014/main" id="{B8AABB15-4D37-AC4A-9AF4-9F731FCE63F3}"/>
              </a:ext>
            </a:extLst>
          </p:cNvPr>
          <p:cNvSpPr/>
          <p:nvPr userDrawn="1"/>
        </p:nvSpPr>
        <p:spPr>
          <a:xfrm>
            <a:off x="6112604" y="812144"/>
            <a:ext cx="6079397" cy="6045857"/>
          </a:xfrm>
          <a:custGeom>
            <a:avLst/>
            <a:gdLst>
              <a:gd name="connsiteX0" fmla="*/ 3997474 w 6079397"/>
              <a:gd name="connsiteY0" fmla="*/ 0 h 6045857"/>
              <a:gd name="connsiteX1" fmla="*/ 6070310 w 6079397"/>
              <a:gd name="connsiteY1" fmla="*/ 578664 h 6045857"/>
              <a:gd name="connsiteX2" fmla="*/ 6079397 w 6079397"/>
              <a:gd name="connsiteY2" fmla="*/ 584489 h 6045857"/>
              <a:gd name="connsiteX3" fmla="*/ 6079397 w 6079397"/>
              <a:gd name="connsiteY3" fmla="*/ 879474 h 6045857"/>
              <a:gd name="connsiteX4" fmla="*/ 5784708 w 6079397"/>
              <a:gd name="connsiteY4" fmla="*/ 700467 h 6045857"/>
              <a:gd name="connsiteX5" fmla="*/ 3997474 w 6079397"/>
              <a:gd name="connsiteY5" fmla="*/ 247976 h 6045857"/>
              <a:gd name="connsiteX6" fmla="*/ 247976 w 6079397"/>
              <a:gd name="connsiteY6" fmla="*/ 3997030 h 6045857"/>
              <a:gd name="connsiteX7" fmla="*/ 700520 w 6079397"/>
              <a:gd name="connsiteY7" fmla="*/ 5784052 h 6045857"/>
              <a:gd name="connsiteX8" fmla="*/ 859590 w 6079397"/>
              <a:gd name="connsiteY8" fmla="*/ 6045857 h 6045857"/>
              <a:gd name="connsiteX9" fmla="*/ 565054 w 6079397"/>
              <a:gd name="connsiteY9" fmla="*/ 6045857 h 6045857"/>
              <a:gd name="connsiteX10" fmla="*/ 482474 w 6079397"/>
              <a:gd name="connsiteY10" fmla="*/ 5902252 h 6045857"/>
              <a:gd name="connsiteX11" fmla="*/ 0 w 6079397"/>
              <a:gd name="connsiteY11" fmla="*/ 3997030 h 6045857"/>
              <a:gd name="connsiteX12" fmla="*/ 3997474 w 6079397"/>
              <a:gd name="connsiteY12" fmla="*/ 0 h 60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9397" h="6045857">
                <a:moveTo>
                  <a:pt x="3997474" y="0"/>
                </a:moveTo>
                <a:cubicBezTo>
                  <a:pt x="4756386" y="0"/>
                  <a:pt x="5465904" y="211458"/>
                  <a:pt x="6070310" y="578664"/>
                </a:cubicBezTo>
                <a:lnTo>
                  <a:pt x="6079397" y="584489"/>
                </a:lnTo>
                <a:lnTo>
                  <a:pt x="6079397" y="879474"/>
                </a:lnTo>
                <a:lnTo>
                  <a:pt x="5784708" y="700467"/>
                </a:lnTo>
                <a:cubicBezTo>
                  <a:pt x="5253429" y="411893"/>
                  <a:pt x="4644596" y="247976"/>
                  <a:pt x="3997474" y="247976"/>
                </a:cubicBezTo>
                <a:cubicBezTo>
                  <a:pt x="1926683" y="247976"/>
                  <a:pt x="247976" y="1926485"/>
                  <a:pt x="247976" y="3997030"/>
                </a:cubicBezTo>
                <a:cubicBezTo>
                  <a:pt x="247976" y="4644076"/>
                  <a:pt x="411913" y="5252836"/>
                  <a:pt x="700520" y="5784052"/>
                </a:cubicBezTo>
                <a:lnTo>
                  <a:pt x="859590" y="6045857"/>
                </a:lnTo>
                <a:lnTo>
                  <a:pt x="565054" y="6045857"/>
                </a:lnTo>
                <a:lnTo>
                  <a:pt x="482474" y="5902252"/>
                </a:lnTo>
                <a:cubicBezTo>
                  <a:pt x="174779" y="5335900"/>
                  <a:pt x="0" y="4686874"/>
                  <a:pt x="0" y="3997030"/>
                </a:cubicBezTo>
                <a:cubicBezTo>
                  <a:pt x="0" y="1789531"/>
                  <a:pt x="1789730" y="0"/>
                  <a:pt x="3997474" y="0"/>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
        <p:nvSpPr>
          <p:cNvPr id="10" name="Picture Placeholder 9">
            <a:extLst>
              <a:ext uri="{FF2B5EF4-FFF2-40B4-BE49-F238E27FC236}">
                <a16:creationId xmlns:a16="http://schemas.microsoft.com/office/drawing/2014/main" id="{8D8867FA-EBAC-484D-8711-C25050953C8C}"/>
              </a:ext>
            </a:extLst>
          </p:cNvPr>
          <p:cNvSpPr>
            <a:spLocks noGrp="1"/>
          </p:cNvSpPr>
          <p:nvPr>
            <p:ph type="pic" sz="quarter" idx="10"/>
          </p:nvPr>
        </p:nvSpPr>
        <p:spPr>
          <a:xfrm>
            <a:off x="6614074" y="1313334"/>
            <a:ext cx="5577926" cy="5544667"/>
          </a:xfrm>
          <a:custGeom>
            <a:avLst/>
            <a:gdLst>
              <a:gd name="connsiteX0" fmla="*/ 3496004 w 5577926"/>
              <a:gd name="connsiteY0" fmla="*/ 0 h 5544667"/>
              <a:gd name="connsiteX1" fmla="*/ 5450653 w 5577926"/>
              <a:gd name="connsiteY1" fmla="*/ 597035 h 5544667"/>
              <a:gd name="connsiteX2" fmla="*/ 5577926 w 5577926"/>
              <a:gd name="connsiteY2" fmla="*/ 692203 h 5544667"/>
              <a:gd name="connsiteX3" fmla="*/ 5577926 w 5577926"/>
              <a:gd name="connsiteY3" fmla="*/ 5544667 h 5544667"/>
              <a:gd name="connsiteX4" fmla="*/ 667560 w 5577926"/>
              <a:gd name="connsiteY4" fmla="*/ 5544667 h 5544667"/>
              <a:gd name="connsiteX5" fmla="*/ 597063 w 5577926"/>
              <a:gd name="connsiteY5" fmla="*/ 5450398 h 5544667"/>
              <a:gd name="connsiteX6" fmla="*/ 0 w 5577926"/>
              <a:gd name="connsiteY6" fmla="*/ 3495840 h 5544667"/>
              <a:gd name="connsiteX7" fmla="*/ 3496004 w 5577926"/>
              <a:gd name="connsiteY7" fmla="*/ 0 h 55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926" h="5544667">
                <a:moveTo>
                  <a:pt x="3496004" y="0"/>
                </a:moveTo>
                <a:cubicBezTo>
                  <a:pt x="4220050" y="0"/>
                  <a:pt x="4892687" y="220098"/>
                  <a:pt x="5450653" y="597035"/>
                </a:cubicBezTo>
                <a:lnTo>
                  <a:pt x="5577926" y="692203"/>
                </a:lnTo>
                <a:lnTo>
                  <a:pt x="5577926" y="5544667"/>
                </a:lnTo>
                <a:lnTo>
                  <a:pt x="667560" y="5544667"/>
                </a:lnTo>
                <a:lnTo>
                  <a:pt x="597063" y="5450398"/>
                </a:lnTo>
                <a:cubicBezTo>
                  <a:pt x="220109" y="4892458"/>
                  <a:pt x="0" y="4219852"/>
                  <a:pt x="0" y="3495840"/>
                </a:cubicBezTo>
                <a:cubicBezTo>
                  <a:pt x="0" y="1565141"/>
                  <a:pt x="1565214" y="0"/>
                  <a:pt x="3496004" y="0"/>
                </a:cubicBezTo>
                <a:close/>
              </a:path>
            </a:pathLst>
          </a:custGeom>
        </p:spPr>
        <p:txBody>
          <a:bodyPr wrap="square">
            <a:noAutofit/>
          </a:bodyPr>
          <a:lstStyle>
            <a:lvl1pPr marL="0" indent="0">
              <a:buNone/>
              <a:defRPr sz="1600"/>
            </a:lvl1pPr>
          </a:lstStyle>
          <a:p>
            <a:endParaRPr lang="en-GB" dirty="0"/>
          </a:p>
        </p:txBody>
      </p:sp>
    </p:spTree>
    <p:extLst>
      <p:ext uri="{BB962C8B-B14F-4D97-AF65-F5344CB8AC3E}">
        <p14:creationId xmlns:p14="http://schemas.microsoft.com/office/powerpoint/2010/main" val="1291597272"/>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ab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F5F5B51E-D8CC-A541-9744-5170B6E6A200}"/>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1ABF3D8C-3536-B845-8A56-8A6DBCB9632A}"/>
              </a:ext>
            </a:extLst>
          </p:cNvPr>
          <p:cNvSpPr>
            <a:spLocks noGrp="1"/>
          </p:cNvSpPr>
          <p:nvPr>
            <p:ph type="tbl" sz="quarter" idx="10"/>
          </p:nvPr>
        </p:nvSpPr>
        <p:spPr>
          <a:xfrm>
            <a:off x="647700" y="1354138"/>
            <a:ext cx="10926763" cy="3865562"/>
          </a:xfrm>
          <a:prstGeom prst="rect">
            <a:avLst/>
          </a:prstGeom>
        </p:spPr>
        <p:txBody>
          <a:bodyPr/>
          <a:lstStyle>
            <a:lvl1pPr marL="0" indent="0" algn="ctr">
              <a:buNone/>
              <a:defRPr>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D06C4579-135D-894A-8A44-8D732192F1E4}"/>
              </a:ext>
            </a:extLst>
          </p:cNvPr>
          <p:cNvSpPr>
            <a:spLocks noGrp="1"/>
          </p:cNvSpPr>
          <p:nvPr>
            <p:ph type="sldNum" sz="quarter" idx="11"/>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408985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ver Whit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6740375" y="0"/>
            <a:ext cx="5460857"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 name="connsiteX0" fmla="*/ 1098272 w 5459880"/>
              <a:gd name="connsiteY0" fmla="*/ 0 h 6858000"/>
              <a:gd name="connsiteX1" fmla="*/ 5459880 w 5459880"/>
              <a:gd name="connsiteY1" fmla="*/ 0 h 6858000"/>
              <a:gd name="connsiteX2" fmla="*/ 497220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59880"/>
              <a:gd name="connsiteY0" fmla="*/ 0 h 6858000"/>
              <a:gd name="connsiteX1" fmla="*/ 5459880 w 5459880"/>
              <a:gd name="connsiteY1" fmla="*/ 0 h 6858000"/>
              <a:gd name="connsiteX2" fmla="*/ 544972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60857"/>
              <a:gd name="connsiteY0" fmla="*/ 0 h 6858000"/>
              <a:gd name="connsiteX1" fmla="*/ 5459880 w 5460857"/>
              <a:gd name="connsiteY1" fmla="*/ 0 h 6858000"/>
              <a:gd name="connsiteX2" fmla="*/ 5459880 w 5460857"/>
              <a:gd name="connsiteY2" fmla="*/ 6858000 h 6858000"/>
              <a:gd name="connsiteX3" fmla="*/ 1112005 w 5460857"/>
              <a:gd name="connsiteY3" fmla="*/ 6858000 h 6858000"/>
              <a:gd name="connsiteX4" fmla="*/ 1045628 w 5460857"/>
              <a:gd name="connsiteY4" fmla="*/ 6766729 h 6858000"/>
              <a:gd name="connsiteX5" fmla="*/ 0 w 5460857"/>
              <a:gd name="connsiteY5" fmla="*/ 3419558 h 6858000"/>
              <a:gd name="connsiteX6" fmla="*/ 1045628 w 5460857"/>
              <a:gd name="connsiteY6" fmla="*/ 72387 h 6858000"/>
              <a:gd name="connsiteX7" fmla="*/ 1098272 w 546085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857" h="6858000">
                <a:moveTo>
                  <a:pt x="1098272" y="0"/>
                </a:moveTo>
                <a:lnTo>
                  <a:pt x="5459880" y="0"/>
                </a:lnTo>
                <a:cubicBezTo>
                  <a:pt x="5456493" y="2286000"/>
                  <a:pt x="5463267" y="4572000"/>
                  <a:pt x="5459880" y="6858000"/>
                </a:cubicBezTo>
                <a:lnTo>
                  <a:pt x="1112005" y="6858000"/>
                </a:lnTo>
                <a:lnTo>
                  <a:pt x="1045628" y="6766729"/>
                </a:lnTo>
                <a:cubicBezTo>
                  <a:pt x="385473" y="5811260"/>
                  <a:pt x="0" y="4659426"/>
                  <a:pt x="0" y="3419558"/>
                </a:cubicBezTo>
                <a:cubicBezTo>
                  <a:pt x="0" y="2179690"/>
                  <a:pt x="385473" y="1027856"/>
                  <a:pt x="1045628" y="72387"/>
                </a:cubicBezTo>
                <a:lnTo>
                  <a:pt x="1098272" y="0"/>
                </a:ln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13726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2744607506"/>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360000" y="1080000"/>
            <a:ext cx="1151000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a:solidFill>
                  <a:schemeClr val="tx1"/>
                </a:solidFill>
              </a:defRPr>
            </a:lvl1pPr>
            <a:lvl2pPr>
              <a:defRPr lang="en-GB" sz="2000" dirty="0" smtClean="0"/>
            </a:lvl2pPr>
            <a:lvl3pPr>
              <a:defRPr lang="en-GB" sz="2000" dirty="0" smtClean="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689082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Background">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tx1"/>
                </a:solidFill>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pPr lvl="0">
              <a:buClr>
                <a:schemeClr val="bg2"/>
              </a:buClr>
            </a:pPr>
            <a:r>
              <a:rPr lang="en-GB" sz="2000" dirty="0"/>
              <a:t>Text Here</a:t>
            </a:r>
          </a:p>
          <a:p>
            <a:pPr lvl="1">
              <a:buClr>
                <a:schemeClr val="bg2"/>
              </a:buClr>
            </a:pPr>
            <a:r>
              <a:rPr lang="en-GB" sz="2000" dirty="0"/>
              <a:t>Text Here</a:t>
            </a:r>
          </a:p>
        </p:txBody>
      </p:sp>
      <p:sp>
        <p:nvSpPr>
          <p:cNvPr id="2" name="Slide Number Placeholder 1">
            <a:extLst>
              <a:ext uri="{FF2B5EF4-FFF2-40B4-BE49-F238E27FC236}">
                <a16:creationId xmlns:a16="http://schemas.microsoft.com/office/drawing/2014/main" id="{F6B77E98-8632-D941-8A55-56E6E86EC5C4}"/>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4033473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46CF0449-BEE0-CA43-8231-C7BBB2618F52}"/>
              </a:ext>
            </a:extLst>
          </p:cNvPr>
          <p:cNvSpPr>
            <a:spLocks noGrp="1"/>
          </p:cNvSpPr>
          <p:nvPr>
            <p:ph type="title" hasCustomPrompt="1"/>
          </p:nvPr>
        </p:nvSpPr>
        <p:spPr>
          <a:xfrm>
            <a:off x="360000" y="360000"/>
            <a:ext cx="11510008" cy="492443"/>
          </a:xfrm>
          <a:prstGeom prst="rect">
            <a:avLst/>
          </a:prstGeom>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0473AEBD-FECB-DC40-BF1D-73EA39E5C705}"/>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3947320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7E6CC-0744-654D-B0A7-AEFE4E289448}"/>
              </a:ext>
            </a:extLst>
          </p:cNvPr>
          <p:cNvSpPr>
            <a:spLocks noGrp="1"/>
          </p:cNvSpPr>
          <p:nvPr>
            <p:ph type="sldNum" sz="quarter" idx="10"/>
          </p:nvPr>
        </p:nvSpPr>
        <p:spPr/>
        <p:txBody>
          <a:bodyPr/>
          <a:lstStyle/>
          <a:p>
            <a:fld id="{28A3D32B-9EE4-634E-8394-5B7C42BAEC12}" type="slidenum">
              <a:rPr lang="en-US" smtClean="0"/>
              <a:pPr/>
              <a:t>‹#›</a:t>
            </a:fld>
            <a:endParaRPr lang="en-US"/>
          </a:p>
        </p:txBody>
      </p:sp>
      <p:pic>
        <p:nvPicPr>
          <p:cNvPr id="5" name="Picture 4">
            <a:extLst>
              <a:ext uri="{FF2B5EF4-FFF2-40B4-BE49-F238E27FC236}">
                <a16:creationId xmlns:a16="http://schemas.microsoft.com/office/drawing/2014/main" id="{70FCD4EA-BF7C-CF4D-BCB5-EEA6A5F065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73003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A73203D0-0C00-B74B-898B-B92EBB05ADB9}"/>
              </a:ext>
            </a:extLst>
          </p:cNvPr>
          <p:cNvSpPr>
            <a:spLocks noGrp="1"/>
          </p:cNvSpPr>
          <p:nvPr>
            <p:ph type="title" hasCustomPrompt="1"/>
          </p:nvPr>
        </p:nvSpPr>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A02738BA-F7EE-AB48-9152-29778B52DF09}"/>
              </a:ext>
            </a:extLst>
          </p:cNvPr>
          <p:cNvSpPr>
            <a:spLocks noGrp="1"/>
          </p:cNvSpPr>
          <p:nvPr>
            <p:ph type="sldNum" sz="quarter" idx="19"/>
          </p:nvPr>
        </p:nvSpPr>
        <p:spPr/>
        <p:txBody>
          <a:bodyPr/>
          <a:lstStyle/>
          <a:p>
            <a:fld id="{28A3D32B-9EE4-634E-8394-5B7C42BAEC12}" type="slidenum">
              <a:rPr lang="en-US" smtClean="0"/>
              <a:pPr/>
              <a:t>‹#›</a:t>
            </a:fld>
            <a:endParaRPr lang="en-US"/>
          </a:p>
        </p:txBody>
      </p:sp>
    </p:spTree>
    <p:extLst>
      <p:ext uri="{BB962C8B-B14F-4D97-AF65-F5344CB8AC3E}">
        <p14:creationId xmlns:p14="http://schemas.microsoft.com/office/powerpoint/2010/main" val="328359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hite 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516353-DE9D-FE4D-AE22-9630537CB6C6}"/>
              </a:ext>
            </a:extLst>
          </p:cNvPr>
          <p:cNvSpPr>
            <a:spLocks noGrp="1"/>
          </p:cNvSpPr>
          <p:nvPr>
            <p:ph type="pic" sz="quarter" idx="10"/>
          </p:nvPr>
        </p:nvSpPr>
        <p:spPr>
          <a:xfrm>
            <a:off x="6571210" y="0"/>
            <a:ext cx="5620790" cy="5517700"/>
          </a:xfrm>
          <a:custGeom>
            <a:avLst/>
            <a:gdLst>
              <a:gd name="connsiteX0" fmla="*/ 647393 w 5620790"/>
              <a:gd name="connsiteY0" fmla="*/ 0 h 5517700"/>
              <a:gd name="connsiteX1" fmla="*/ 5620790 w 5620790"/>
              <a:gd name="connsiteY1" fmla="*/ 0 h 5517700"/>
              <a:gd name="connsiteX2" fmla="*/ 5620790 w 5620790"/>
              <a:gd name="connsiteY2" fmla="*/ 4793446 h 5517700"/>
              <a:gd name="connsiteX3" fmla="*/ 5450653 w 5620790"/>
              <a:gd name="connsiteY3" fmla="*/ 4920666 h 5517700"/>
              <a:gd name="connsiteX4" fmla="*/ 3496004 w 5620790"/>
              <a:gd name="connsiteY4" fmla="*/ 5517700 h 5517700"/>
              <a:gd name="connsiteX5" fmla="*/ 0 w 5620790"/>
              <a:gd name="connsiteY5" fmla="*/ 2021860 h 5517700"/>
              <a:gd name="connsiteX6" fmla="*/ 597063 w 5620790"/>
              <a:gd name="connsiteY6" fmla="*/ 67303 h 55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790" h="5517700">
                <a:moveTo>
                  <a:pt x="647393" y="0"/>
                </a:moveTo>
                <a:lnTo>
                  <a:pt x="5620790" y="0"/>
                </a:lnTo>
                <a:lnTo>
                  <a:pt x="5620790" y="4793446"/>
                </a:lnTo>
                <a:lnTo>
                  <a:pt x="5450653" y="4920666"/>
                </a:lnTo>
                <a:cubicBezTo>
                  <a:pt x="4892687" y="5297602"/>
                  <a:pt x="4220050" y="5517700"/>
                  <a:pt x="3496004" y="5517700"/>
                </a:cubicBezTo>
                <a:cubicBezTo>
                  <a:pt x="1565214" y="5517700"/>
                  <a:pt x="0" y="3952559"/>
                  <a:pt x="0" y="2021860"/>
                </a:cubicBezTo>
                <a:cubicBezTo>
                  <a:pt x="0" y="1297848"/>
                  <a:pt x="220109" y="625242"/>
                  <a:pt x="597063" y="67303"/>
                </a:cubicBezTo>
                <a:close/>
              </a:path>
            </a:pathLst>
          </a:custGeom>
        </p:spPr>
        <p:txBody>
          <a:bodyPr wrap="square">
            <a:noAutofit/>
          </a:bodyPr>
          <a:lstStyle>
            <a:lvl1pPr marL="0" indent="0">
              <a:buNone/>
              <a:defRPr sz="1600"/>
            </a:lvl1pPr>
          </a:lstStyle>
          <a:p>
            <a:endParaRPr lang="en-GB" dirty="0"/>
          </a:p>
        </p:txBody>
      </p:sp>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8" name="Freeform 7">
            <a:extLst>
              <a:ext uri="{FF2B5EF4-FFF2-40B4-BE49-F238E27FC236}">
                <a16:creationId xmlns:a16="http://schemas.microsoft.com/office/drawing/2014/main" id="{A4CE177C-F5E9-B943-96DF-C74B8EA4B9E1}"/>
              </a:ext>
            </a:extLst>
          </p:cNvPr>
          <p:cNvSpPr/>
          <p:nvPr userDrawn="1"/>
        </p:nvSpPr>
        <p:spPr>
          <a:xfrm>
            <a:off x="6069740" y="0"/>
            <a:ext cx="6122261" cy="6018890"/>
          </a:xfrm>
          <a:custGeom>
            <a:avLst/>
            <a:gdLst>
              <a:gd name="connsiteX0" fmla="*/ 549547 w 6122261"/>
              <a:gd name="connsiteY0" fmla="*/ 0 h 6018890"/>
              <a:gd name="connsiteX1" fmla="*/ 843205 w 6122261"/>
              <a:gd name="connsiteY1" fmla="*/ 0 h 6018890"/>
              <a:gd name="connsiteX2" fmla="*/ 700520 w 6122261"/>
              <a:gd name="connsiteY2" fmla="*/ 234839 h 6018890"/>
              <a:gd name="connsiteX3" fmla="*/ 247976 w 6122261"/>
              <a:gd name="connsiteY3" fmla="*/ 2021860 h 6018890"/>
              <a:gd name="connsiteX4" fmla="*/ 3997474 w 6122261"/>
              <a:gd name="connsiteY4" fmla="*/ 5770914 h 6018890"/>
              <a:gd name="connsiteX5" fmla="*/ 6093854 w 6122261"/>
              <a:gd name="connsiteY5" fmla="*/ 5130635 h 6018890"/>
              <a:gd name="connsiteX6" fmla="*/ 6122261 w 6122261"/>
              <a:gd name="connsiteY6" fmla="*/ 5109395 h 6018890"/>
              <a:gd name="connsiteX7" fmla="*/ 6122261 w 6122261"/>
              <a:gd name="connsiteY7" fmla="*/ 5406925 h 6018890"/>
              <a:gd name="connsiteX8" fmla="*/ 6070310 w 6122261"/>
              <a:gd name="connsiteY8" fmla="*/ 5440227 h 6018890"/>
              <a:gd name="connsiteX9" fmla="*/ 3997474 w 6122261"/>
              <a:gd name="connsiteY9" fmla="*/ 6018890 h 6018890"/>
              <a:gd name="connsiteX10" fmla="*/ 0 w 6122261"/>
              <a:gd name="connsiteY10" fmla="*/ 2021860 h 6018890"/>
              <a:gd name="connsiteX11" fmla="*/ 482474 w 6122261"/>
              <a:gd name="connsiteY11" fmla="*/ 116638 h 60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2261" h="6018890">
                <a:moveTo>
                  <a:pt x="549547" y="0"/>
                </a:moveTo>
                <a:lnTo>
                  <a:pt x="843205" y="0"/>
                </a:lnTo>
                <a:lnTo>
                  <a:pt x="700520" y="234839"/>
                </a:lnTo>
                <a:cubicBezTo>
                  <a:pt x="411913" y="766054"/>
                  <a:pt x="247976" y="1374815"/>
                  <a:pt x="247976" y="2021860"/>
                </a:cubicBezTo>
                <a:cubicBezTo>
                  <a:pt x="247976" y="4092405"/>
                  <a:pt x="1926683" y="5770914"/>
                  <a:pt x="3997474" y="5770914"/>
                </a:cubicBezTo>
                <a:cubicBezTo>
                  <a:pt x="4774021" y="5770914"/>
                  <a:pt x="5495430" y="5534874"/>
                  <a:pt x="6093854" y="5130635"/>
                </a:cubicBezTo>
                <a:lnTo>
                  <a:pt x="6122261" y="5109395"/>
                </a:lnTo>
                <a:lnTo>
                  <a:pt x="6122261" y="5406925"/>
                </a:lnTo>
                <a:lnTo>
                  <a:pt x="6070310" y="5440227"/>
                </a:lnTo>
                <a:cubicBezTo>
                  <a:pt x="5465904" y="5807432"/>
                  <a:pt x="4756386" y="6018890"/>
                  <a:pt x="3997474" y="6018890"/>
                </a:cubicBezTo>
                <a:cubicBezTo>
                  <a:pt x="1789730" y="6018890"/>
                  <a:pt x="0" y="4229359"/>
                  <a:pt x="0" y="2021860"/>
                </a:cubicBezTo>
                <a:cubicBezTo>
                  <a:pt x="0" y="1332017"/>
                  <a:pt x="174779" y="682990"/>
                  <a:pt x="482474" y="116638"/>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Tree>
    <p:extLst>
      <p:ext uri="{BB962C8B-B14F-4D97-AF65-F5344CB8AC3E}">
        <p14:creationId xmlns:p14="http://schemas.microsoft.com/office/powerpoint/2010/main" val="2392139831"/>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lue 1">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7219800" y="0"/>
            <a:ext cx="4972200"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200" h="6858000">
                <a:moveTo>
                  <a:pt x="1098272" y="0"/>
                </a:moveTo>
                <a:lnTo>
                  <a:pt x="4972200" y="0"/>
                </a:lnTo>
                <a:lnTo>
                  <a:pt x="4972200" y="6858000"/>
                </a:lnTo>
                <a:lnTo>
                  <a:pt x="1112005" y="6858000"/>
                </a:lnTo>
                <a:lnTo>
                  <a:pt x="1045628" y="6766729"/>
                </a:lnTo>
                <a:cubicBezTo>
                  <a:pt x="385473" y="5811260"/>
                  <a:pt x="0" y="4659426"/>
                  <a:pt x="0" y="3419558"/>
                </a:cubicBezTo>
                <a:cubicBezTo>
                  <a:pt x="0" y="2179690"/>
                  <a:pt x="385473" y="1027856"/>
                  <a:pt x="1045628" y="72387"/>
                </a:cubicBez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58764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027712149"/>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hit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6740375" y="0"/>
            <a:ext cx="5460857"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 name="connsiteX0" fmla="*/ 1098272 w 5459880"/>
              <a:gd name="connsiteY0" fmla="*/ 0 h 6858000"/>
              <a:gd name="connsiteX1" fmla="*/ 5459880 w 5459880"/>
              <a:gd name="connsiteY1" fmla="*/ 0 h 6858000"/>
              <a:gd name="connsiteX2" fmla="*/ 497220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59880"/>
              <a:gd name="connsiteY0" fmla="*/ 0 h 6858000"/>
              <a:gd name="connsiteX1" fmla="*/ 5459880 w 5459880"/>
              <a:gd name="connsiteY1" fmla="*/ 0 h 6858000"/>
              <a:gd name="connsiteX2" fmla="*/ 544972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60857"/>
              <a:gd name="connsiteY0" fmla="*/ 0 h 6858000"/>
              <a:gd name="connsiteX1" fmla="*/ 5459880 w 5460857"/>
              <a:gd name="connsiteY1" fmla="*/ 0 h 6858000"/>
              <a:gd name="connsiteX2" fmla="*/ 5459880 w 5460857"/>
              <a:gd name="connsiteY2" fmla="*/ 6858000 h 6858000"/>
              <a:gd name="connsiteX3" fmla="*/ 1112005 w 5460857"/>
              <a:gd name="connsiteY3" fmla="*/ 6858000 h 6858000"/>
              <a:gd name="connsiteX4" fmla="*/ 1045628 w 5460857"/>
              <a:gd name="connsiteY4" fmla="*/ 6766729 h 6858000"/>
              <a:gd name="connsiteX5" fmla="*/ 0 w 5460857"/>
              <a:gd name="connsiteY5" fmla="*/ 3419558 h 6858000"/>
              <a:gd name="connsiteX6" fmla="*/ 1045628 w 5460857"/>
              <a:gd name="connsiteY6" fmla="*/ 72387 h 6858000"/>
              <a:gd name="connsiteX7" fmla="*/ 1098272 w 546085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857" h="6858000">
                <a:moveTo>
                  <a:pt x="1098272" y="0"/>
                </a:moveTo>
                <a:lnTo>
                  <a:pt x="5459880" y="0"/>
                </a:lnTo>
                <a:cubicBezTo>
                  <a:pt x="5456493" y="2286000"/>
                  <a:pt x="5463267" y="4572000"/>
                  <a:pt x="5459880" y="6858000"/>
                </a:cubicBezTo>
                <a:lnTo>
                  <a:pt x="1112005" y="6858000"/>
                </a:lnTo>
                <a:lnTo>
                  <a:pt x="1045628" y="6766729"/>
                </a:lnTo>
                <a:cubicBezTo>
                  <a:pt x="385473" y="5811260"/>
                  <a:pt x="0" y="4659426"/>
                  <a:pt x="0" y="3419558"/>
                </a:cubicBezTo>
                <a:cubicBezTo>
                  <a:pt x="0" y="2179690"/>
                  <a:pt x="385473" y="1027856"/>
                  <a:pt x="1045628" y="72387"/>
                </a:cubicBezTo>
                <a:lnTo>
                  <a:pt x="1098272" y="0"/>
                </a:ln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13726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8" name="FooterText Manuell">
            <a:extLst>
              <a:ext uri="{FF2B5EF4-FFF2-40B4-BE49-F238E27FC236}">
                <a16:creationId xmlns:a16="http://schemas.microsoft.com/office/drawing/2014/main" id="{9D61E422-9C70-E54B-B202-CEB2B78FD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9" name="Title 7">
            <a:extLst>
              <a:ext uri="{FF2B5EF4-FFF2-40B4-BE49-F238E27FC236}">
                <a16:creationId xmlns:a16="http://schemas.microsoft.com/office/drawing/2014/main" id="{16FB6976-FDD4-3E4D-A0C7-3D4FCDA088CF}"/>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797757444"/>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3">
    <p:spTree>
      <p:nvGrpSpPr>
        <p:cNvPr id="1" name=""/>
        <p:cNvGrpSpPr/>
        <p:nvPr/>
      </p:nvGrpSpPr>
      <p:grpSpPr>
        <a:xfrm>
          <a:off x="0" y="0"/>
          <a:ext cx="0" cy="0"/>
          <a:chOff x="0" y="0"/>
          <a:chExt cx="0" cy="0"/>
        </a:xfrm>
      </p:grpSpPr>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9" name="Freeform 8">
            <a:extLst>
              <a:ext uri="{FF2B5EF4-FFF2-40B4-BE49-F238E27FC236}">
                <a16:creationId xmlns:a16="http://schemas.microsoft.com/office/drawing/2014/main" id="{B8AABB15-4D37-AC4A-9AF4-9F731FCE63F3}"/>
              </a:ext>
            </a:extLst>
          </p:cNvPr>
          <p:cNvSpPr/>
          <p:nvPr userDrawn="1"/>
        </p:nvSpPr>
        <p:spPr>
          <a:xfrm>
            <a:off x="6112604" y="812144"/>
            <a:ext cx="6079397" cy="6045857"/>
          </a:xfrm>
          <a:custGeom>
            <a:avLst/>
            <a:gdLst>
              <a:gd name="connsiteX0" fmla="*/ 3997474 w 6079397"/>
              <a:gd name="connsiteY0" fmla="*/ 0 h 6045857"/>
              <a:gd name="connsiteX1" fmla="*/ 6070310 w 6079397"/>
              <a:gd name="connsiteY1" fmla="*/ 578664 h 6045857"/>
              <a:gd name="connsiteX2" fmla="*/ 6079397 w 6079397"/>
              <a:gd name="connsiteY2" fmla="*/ 584489 h 6045857"/>
              <a:gd name="connsiteX3" fmla="*/ 6079397 w 6079397"/>
              <a:gd name="connsiteY3" fmla="*/ 879474 h 6045857"/>
              <a:gd name="connsiteX4" fmla="*/ 5784708 w 6079397"/>
              <a:gd name="connsiteY4" fmla="*/ 700467 h 6045857"/>
              <a:gd name="connsiteX5" fmla="*/ 3997474 w 6079397"/>
              <a:gd name="connsiteY5" fmla="*/ 247976 h 6045857"/>
              <a:gd name="connsiteX6" fmla="*/ 247976 w 6079397"/>
              <a:gd name="connsiteY6" fmla="*/ 3997030 h 6045857"/>
              <a:gd name="connsiteX7" fmla="*/ 700520 w 6079397"/>
              <a:gd name="connsiteY7" fmla="*/ 5784052 h 6045857"/>
              <a:gd name="connsiteX8" fmla="*/ 859590 w 6079397"/>
              <a:gd name="connsiteY8" fmla="*/ 6045857 h 6045857"/>
              <a:gd name="connsiteX9" fmla="*/ 565054 w 6079397"/>
              <a:gd name="connsiteY9" fmla="*/ 6045857 h 6045857"/>
              <a:gd name="connsiteX10" fmla="*/ 482474 w 6079397"/>
              <a:gd name="connsiteY10" fmla="*/ 5902252 h 6045857"/>
              <a:gd name="connsiteX11" fmla="*/ 0 w 6079397"/>
              <a:gd name="connsiteY11" fmla="*/ 3997030 h 6045857"/>
              <a:gd name="connsiteX12" fmla="*/ 3997474 w 6079397"/>
              <a:gd name="connsiteY12" fmla="*/ 0 h 60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9397" h="6045857">
                <a:moveTo>
                  <a:pt x="3997474" y="0"/>
                </a:moveTo>
                <a:cubicBezTo>
                  <a:pt x="4756386" y="0"/>
                  <a:pt x="5465904" y="211458"/>
                  <a:pt x="6070310" y="578664"/>
                </a:cubicBezTo>
                <a:lnTo>
                  <a:pt x="6079397" y="584489"/>
                </a:lnTo>
                <a:lnTo>
                  <a:pt x="6079397" y="879474"/>
                </a:lnTo>
                <a:lnTo>
                  <a:pt x="5784708" y="700467"/>
                </a:lnTo>
                <a:cubicBezTo>
                  <a:pt x="5253429" y="411893"/>
                  <a:pt x="4644596" y="247976"/>
                  <a:pt x="3997474" y="247976"/>
                </a:cubicBezTo>
                <a:cubicBezTo>
                  <a:pt x="1926683" y="247976"/>
                  <a:pt x="247976" y="1926485"/>
                  <a:pt x="247976" y="3997030"/>
                </a:cubicBezTo>
                <a:cubicBezTo>
                  <a:pt x="247976" y="4644076"/>
                  <a:pt x="411913" y="5252836"/>
                  <a:pt x="700520" y="5784052"/>
                </a:cubicBezTo>
                <a:lnTo>
                  <a:pt x="859590" y="6045857"/>
                </a:lnTo>
                <a:lnTo>
                  <a:pt x="565054" y="6045857"/>
                </a:lnTo>
                <a:lnTo>
                  <a:pt x="482474" y="5902252"/>
                </a:lnTo>
                <a:cubicBezTo>
                  <a:pt x="174779" y="5335900"/>
                  <a:pt x="0" y="4686874"/>
                  <a:pt x="0" y="3997030"/>
                </a:cubicBezTo>
                <a:cubicBezTo>
                  <a:pt x="0" y="1789531"/>
                  <a:pt x="1789730" y="0"/>
                  <a:pt x="3997474"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
        <p:nvSpPr>
          <p:cNvPr id="10" name="Picture Placeholder 9">
            <a:extLst>
              <a:ext uri="{FF2B5EF4-FFF2-40B4-BE49-F238E27FC236}">
                <a16:creationId xmlns:a16="http://schemas.microsoft.com/office/drawing/2014/main" id="{8D8867FA-EBAC-484D-8711-C25050953C8C}"/>
              </a:ext>
            </a:extLst>
          </p:cNvPr>
          <p:cNvSpPr>
            <a:spLocks noGrp="1"/>
          </p:cNvSpPr>
          <p:nvPr>
            <p:ph type="pic" sz="quarter" idx="10"/>
          </p:nvPr>
        </p:nvSpPr>
        <p:spPr>
          <a:xfrm>
            <a:off x="6614074" y="1313334"/>
            <a:ext cx="5577926" cy="5544667"/>
          </a:xfrm>
          <a:custGeom>
            <a:avLst/>
            <a:gdLst>
              <a:gd name="connsiteX0" fmla="*/ 3496004 w 5577926"/>
              <a:gd name="connsiteY0" fmla="*/ 0 h 5544667"/>
              <a:gd name="connsiteX1" fmla="*/ 5450653 w 5577926"/>
              <a:gd name="connsiteY1" fmla="*/ 597035 h 5544667"/>
              <a:gd name="connsiteX2" fmla="*/ 5577926 w 5577926"/>
              <a:gd name="connsiteY2" fmla="*/ 692203 h 5544667"/>
              <a:gd name="connsiteX3" fmla="*/ 5577926 w 5577926"/>
              <a:gd name="connsiteY3" fmla="*/ 5544667 h 5544667"/>
              <a:gd name="connsiteX4" fmla="*/ 667560 w 5577926"/>
              <a:gd name="connsiteY4" fmla="*/ 5544667 h 5544667"/>
              <a:gd name="connsiteX5" fmla="*/ 597063 w 5577926"/>
              <a:gd name="connsiteY5" fmla="*/ 5450398 h 5544667"/>
              <a:gd name="connsiteX6" fmla="*/ 0 w 5577926"/>
              <a:gd name="connsiteY6" fmla="*/ 3495840 h 5544667"/>
              <a:gd name="connsiteX7" fmla="*/ 3496004 w 5577926"/>
              <a:gd name="connsiteY7" fmla="*/ 0 h 55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926" h="5544667">
                <a:moveTo>
                  <a:pt x="3496004" y="0"/>
                </a:moveTo>
                <a:cubicBezTo>
                  <a:pt x="4220050" y="0"/>
                  <a:pt x="4892687" y="220098"/>
                  <a:pt x="5450653" y="597035"/>
                </a:cubicBezTo>
                <a:lnTo>
                  <a:pt x="5577926" y="692203"/>
                </a:lnTo>
                <a:lnTo>
                  <a:pt x="5577926" y="5544667"/>
                </a:lnTo>
                <a:lnTo>
                  <a:pt x="667560" y="5544667"/>
                </a:lnTo>
                <a:lnTo>
                  <a:pt x="597063" y="5450398"/>
                </a:lnTo>
                <a:cubicBezTo>
                  <a:pt x="220109" y="4892458"/>
                  <a:pt x="0" y="4219852"/>
                  <a:pt x="0" y="3495840"/>
                </a:cubicBezTo>
                <a:cubicBezTo>
                  <a:pt x="0" y="1565141"/>
                  <a:pt x="1565214" y="0"/>
                  <a:pt x="3496004" y="0"/>
                </a:cubicBezTo>
                <a:close/>
              </a:path>
            </a:pathLst>
          </a:custGeom>
        </p:spPr>
        <p:txBody>
          <a:bodyPr wrap="square">
            <a:noAutofit/>
          </a:bodyPr>
          <a:lstStyle>
            <a:lvl1pPr marL="0" indent="0">
              <a:buNone/>
              <a:defRPr sz="1600"/>
            </a:lvl1pPr>
          </a:lstStyle>
          <a:p>
            <a:endParaRPr lang="en-GB" dirty="0"/>
          </a:p>
        </p:txBody>
      </p:sp>
    </p:spTree>
    <p:extLst>
      <p:ext uri="{BB962C8B-B14F-4D97-AF65-F5344CB8AC3E}">
        <p14:creationId xmlns:p14="http://schemas.microsoft.com/office/powerpoint/2010/main" val="573763066"/>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Blue 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516353-DE9D-FE4D-AE22-9630537CB6C6}"/>
              </a:ext>
            </a:extLst>
          </p:cNvPr>
          <p:cNvSpPr>
            <a:spLocks noGrp="1"/>
          </p:cNvSpPr>
          <p:nvPr>
            <p:ph type="pic" sz="quarter" idx="10"/>
          </p:nvPr>
        </p:nvSpPr>
        <p:spPr>
          <a:xfrm>
            <a:off x="6571210" y="0"/>
            <a:ext cx="5620790" cy="5517700"/>
          </a:xfrm>
          <a:custGeom>
            <a:avLst/>
            <a:gdLst>
              <a:gd name="connsiteX0" fmla="*/ 647393 w 5620790"/>
              <a:gd name="connsiteY0" fmla="*/ 0 h 5517700"/>
              <a:gd name="connsiteX1" fmla="*/ 5620790 w 5620790"/>
              <a:gd name="connsiteY1" fmla="*/ 0 h 5517700"/>
              <a:gd name="connsiteX2" fmla="*/ 5620790 w 5620790"/>
              <a:gd name="connsiteY2" fmla="*/ 4793446 h 5517700"/>
              <a:gd name="connsiteX3" fmla="*/ 5450653 w 5620790"/>
              <a:gd name="connsiteY3" fmla="*/ 4920666 h 5517700"/>
              <a:gd name="connsiteX4" fmla="*/ 3496004 w 5620790"/>
              <a:gd name="connsiteY4" fmla="*/ 5517700 h 5517700"/>
              <a:gd name="connsiteX5" fmla="*/ 0 w 5620790"/>
              <a:gd name="connsiteY5" fmla="*/ 2021860 h 5517700"/>
              <a:gd name="connsiteX6" fmla="*/ 597063 w 5620790"/>
              <a:gd name="connsiteY6" fmla="*/ 67303 h 55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790" h="5517700">
                <a:moveTo>
                  <a:pt x="647393" y="0"/>
                </a:moveTo>
                <a:lnTo>
                  <a:pt x="5620790" y="0"/>
                </a:lnTo>
                <a:lnTo>
                  <a:pt x="5620790" y="4793446"/>
                </a:lnTo>
                <a:lnTo>
                  <a:pt x="5450653" y="4920666"/>
                </a:lnTo>
                <a:cubicBezTo>
                  <a:pt x="4892687" y="5297602"/>
                  <a:pt x="4220050" y="5517700"/>
                  <a:pt x="3496004" y="5517700"/>
                </a:cubicBezTo>
                <a:cubicBezTo>
                  <a:pt x="1565214" y="5517700"/>
                  <a:pt x="0" y="3952559"/>
                  <a:pt x="0" y="2021860"/>
                </a:cubicBezTo>
                <a:cubicBezTo>
                  <a:pt x="0" y="1297848"/>
                  <a:pt x="220109" y="625242"/>
                  <a:pt x="597063" y="67303"/>
                </a:cubicBezTo>
                <a:close/>
              </a:path>
            </a:pathLst>
          </a:custGeom>
        </p:spPr>
        <p:txBody>
          <a:bodyPr wrap="square">
            <a:noAutofit/>
          </a:bodyPr>
          <a:lstStyle>
            <a:lvl1pPr marL="0" indent="0">
              <a:buNone/>
              <a:defRPr sz="1600"/>
            </a:lvl1pPr>
          </a:lstStyle>
          <a:p>
            <a:endParaRPr lang="en-GB" dirty="0"/>
          </a:p>
        </p:txBody>
      </p:sp>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8" name="Freeform 7">
            <a:extLst>
              <a:ext uri="{FF2B5EF4-FFF2-40B4-BE49-F238E27FC236}">
                <a16:creationId xmlns:a16="http://schemas.microsoft.com/office/drawing/2014/main" id="{A4CE177C-F5E9-B943-96DF-C74B8EA4B9E1}"/>
              </a:ext>
            </a:extLst>
          </p:cNvPr>
          <p:cNvSpPr/>
          <p:nvPr userDrawn="1"/>
        </p:nvSpPr>
        <p:spPr>
          <a:xfrm>
            <a:off x="6069740" y="0"/>
            <a:ext cx="6122261" cy="6018890"/>
          </a:xfrm>
          <a:custGeom>
            <a:avLst/>
            <a:gdLst>
              <a:gd name="connsiteX0" fmla="*/ 549547 w 6122261"/>
              <a:gd name="connsiteY0" fmla="*/ 0 h 6018890"/>
              <a:gd name="connsiteX1" fmla="*/ 843205 w 6122261"/>
              <a:gd name="connsiteY1" fmla="*/ 0 h 6018890"/>
              <a:gd name="connsiteX2" fmla="*/ 700520 w 6122261"/>
              <a:gd name="connsiteY2" fmla="*/ 234839 h 6018890"/>
              <a:gd name="connsiteX3" fmla="*/ 247976 w 6122261"/>
              <a:gd name="connsiteY3" fmla="*/ 2021860 h 6018890"/>
              <a:gd name="connsiteX4" fmla="*/ 3997474 w 6122261"/>
              <a:gd name="connsiteY4" fmla="*/ 5770914 h 6018890"/>
              <a:gd name="connsiteX5" fmla="*/ 6093854 w 6122261"/>
              <a:gd name="connsiteY5" fmla="*/ 5130635 h 6018890"/>
              <a:gd name="connsiteX6" fmla="*/ 6122261 w 6122261"/>
              <a:gd name="connsiteY6" fmla="*/ 5109395 h 6018890"/>
              <a:gd name="connsiteX7" fmla="*/ 6122261 w 6122261"/>
              <a:gd name="connsiteY7" fmla="*/ 5406925 h 6018890"/>
              <a:gd name="connsiteX8" fmla="*/ 6070310 w 6122261"/>
              <a:gd name="connsiteY8" fmla="*/ 5440227 h 6018890"/>
              <a:gd name="connsiteX9" fmla="*/ 3997474 w 6122261"/>
              <a:gd name="connsiteY9" fmla="*/ 6018890 h 6018890"/>
              <a:gd name="connsiteX10" fmla="*/ 0 w 6122261"/>
              <a:gd name="connsiteY10" fmla="*/ 2021860 h 6018890"/>
              <a:gd name="connsiteX11" fmla="*/ 482474 w 6122261"/>
              <a:gd name="connsiteY11" fmla="*/ 116638 h 60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2261" h="6018890">
                <a:moveTo>
                  <a:pt x="549547" y="0"/>
                </a:moveTo>
                <a:lnTo>
                  <a:pt x="843205" y="0"/>
                </a:lnTo>
                <a:lnTo>
                  <a:pt x="700520" y="234839"/>
                </a:lnTo>
                <a:cubicBezTo>
                  <a:pt x="411913" y="766054"/>
                  <a:pt x="247976" y="1374815"/>
                  <a:pt x="247976" y="2021860"/>
                </a:cubicBezTo>
                <a:cubicBezTo>
                  <a:pt x="247976" y="4092405"/>
                  <a:pt x="1926683" y="5770914"/>
                  <a:pt x="3997474" y="5770914"/>
                </a:cubicBezTo>
                <a:cubicBezTo>
                  <a:pt x="4774021" y="5770914"/>
                  <a:pt x="5495430" y="5534874"/>
                  <a:pt x="6093854" y="5130635"/>
                </a:cubicBezTo>
                <a:lnTo>
                  <a:pt x="6122261" y="5109395"/>
                </a:lnTo>
                <a:lnTo>
                  <a:pt x="6122261" y="5406925"/>
                </a:lnTo>
                <a:lnTo>
                  <a:pt x="6070310" y="5440227"/>
                </a:lnTo>
                <a:cubicBezTo>
                  <a:pt x="5465904" y="5807432"/>
                  <a:pt x="4756386" y="6018890"/>
                  <a:pt x="3997474" y="6018890"/>
                </a:cubicBezTo>
                <a:cubicBezTo>
                  <a:pt x="1789730" y="6018890"/>
                  <a:pt x="0" y="4229359"/>
                  <a:pt x="0" y="2021860"/>
                </a:cubicBezTo>
                <a:cubicBezTo>
                  <a:pt x="0" y="1332017"/>
                  <a:pt x="174779" y="682990"/>
                  <a:pt x="482474" y="11663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Tree>
    <p:extLst>
      <p:ext uri="{BB962C8B-B14F-4D97-AF65-F5344CB8AC3E}">
        <p14:creationId xmlns:p14="http://schemas.microsoft.com/office/powerpoint/2010/main" val="431794779"/>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814053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p:txBody>
          <a:bodyPr/>
          <a:lstStyle>
            <a:lvl1pPr>
              <a:defRPr cap="all" baseline="0"/>
            </a:lvl1pPr>
          </a:lstStyle>
          <a:p>
            <a:r>
              <a:rPr lang="en-GB" dirty="0"/>
              <a:t>TITLE</a:t>
            </a:r>
            <a:endParaRPr lang="en-US" dirty="0"/>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919401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9.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6.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tags" Target="../tags/tag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7.xml"/><Relationship Id="rId1" Type="http://schemas.openxmlformats.org/officeDocument/2006/relationships/slideLayout" Target="../slideLayouts/slideLayout33.xml"/><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36.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19D876A-200A-7944-B80B-418CD66080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7008" y="465114"/>
            <a:ext cx="3534886" cy="1037859"/>
          </a:xfrm>
          <a:prstGeom prst="rect">
            <a:avLst/>
          </a:prstGeom>
        </p:spPr>
      </p:pic>
      <p:pic>
        <p:nvPicPr>
          <p:cNvPr id="8" name="Picture 7">
            <a:extLst>
              <a:ext uri="{FF2B5EF4-FFF2-40B4-BE49-F238E27FC236}">
                <a16:creationId xmlns:a16="http://schemas.microsoft.com/office/drawing/2014/main" id="{5EC494DE-12D8-8A47-A35F-0E7EA481FC8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18433" y="5684628"/>
            <a:ext cx="3044692" cy="794753"/>
          </a:xfrm>
          <a:prstGeom prst="rect">
            <a:avLst/>
          </a:prstGeom>
        </p:spPr>
      </p:pic>
    </p:spTree>
    <p:extLst>
      <p:ext uri="{BB962C8B-B14F-4D97-AF65-F5344CB8AC3E}">
        <p14:creationId xmlns:p14="http://schemas.microsoft.com/office/powerpoint/2010/main" val="1184168389"/>
      </p:ext>
    </p:extLst>
  </p:cSld>
  <p:clrMap bg1="lt1" tx1="dk1" bg2="lt2" tx2="dk2" accent1="accent1" accent2="accent2" accent3="accent3" accent4="accent4" accent5="accent5" accent6="accent6" hlink="hlink" folHlink="folHlink"/>
  <p:sldLayoutIdLst>
    <p:sldLayoutId id="2147483873" r:id="rId1"/>
    <p:sldLayoutId id="2147483888" r:id="rId2"/>
    <p:sldLayoutId id="2147483844" r:id="rId3"/>
    <p:sldLayoutId id="214748386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orient="horz" pos="2160" userDrawn="1">
          <p15:clr>
            <a:srgbClr val="F26B43"/>
          </p15:clr>
        </p15:guide>
        <p15:guide id="4" orient="horz" pos="3838" userDrawn="1">
          <p15:clr>
            <a:srgbClr val="F26B43"/>
          </p15:clr>
        </p15:guide>
        <p15:guide id="5" pos="7378" userDrawn="1">
          <p15:clr>
            <a:srgbClr val="F26B43"/>
          </p15:clr>
        </p15:guide>
        <p15:guide id="6" orient="horz" pos="4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40A83-44FF-7840-A506-89CD39BBEBC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47008" y="465114"/>
            <a:ext cx="3534886" cy="1037858"/>
          </a:xfrm>
          <a:prstGeom prst="rect">
            <a:avLst/>
          </a:prstGeom>
        </p:spPr>
      </p:pic>
      <p:pic>
        <p:nvPicPr>
          <p:cNvPr id="5" name="Picture 4">
            <a:extLst>
              <a:ext uri="{FF2B5EF4-FFF2-40B4-BE49-F238E27FC236}">
                <a16:creationId xmlns:a16="http://schemas.microsoft.com/office/drawing/2014/main" id="{F8EE36CA-559B-D24E-8D41-87CFD7AA9DF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18435" y="5684628"/>
            <a:ext cx="3044687" cy="794753"/>
          </a:xfrm>
          <a:prstGeom prst="rect">
            <a:avLst/>
          </a:prstGeom>
        </p:spPr>
      </p:pic>
    </p:spTree>
    <p:extLst>
      <p:ext uri="{BB962C8B-B14F-4D97-AF65-F5344CB8AC3E}">
        <p14:creationId xmlns:p14="http://schemas.microsoft.com/office/powerpoint/2010/main" val="1036623251"/>
      </p:ext>
    </p:extLst>
  </p:cSld>
  <p:clrMap bg1="lt1" tx1="dk1" bg2="lt2" tx2="dk2" accent1="accent1" accent2="accent2" accent3="accent3" accent4="accent4" accent5="accent5" accent6="accent6" hlink="hlink" folHlink="folHlink"/>
  <p:sldLayoutIdLst>
    <p:sldLayoutId id="2147483875" r:id="rId1"/>
    <p:sldLayoutId id="2147483889" r:id="rId2"/>
    <p:sldLayoutId id="2147483876" r:id="rId3"/>
    <p:sldLayoutId id="214748387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13"/>
            </p:custDataLst>
          </p:nvPr>
        </p:nvSpPr>
        <p:spPr bwMode="auto">
          <a:xfrm>
            <a:off x="360000" y="1080000"/>
            <a:ext cx="7920530"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a:noFill/>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3AA501CE-3CA7-C24B-A816-9E7EB482747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86" y="5744326"/>
            <a:ext cx="12192000" cy="266700"/>
          </a:xfrm>
          <a:prstGeom prst="rect">
            <a:avLst/>
          </a:prstGeom>
        </p:spPr>
      </p:pic>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4" name="Picture 3">
            <a:extLst>
              <a:ext uri="{FF2B5EF4-FFF2-40B4-BE49-F238E27FC236}">
                <a16:creationId xmlns:a16="http://schemas.microsoft.com/office/drawing/2014/main" id="{ACF650B8-9D74-894A-AB94-D00E57B44F08}"/>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247653" y="5943601"/>
            <a:ext cx="5146626" cy="846619"/>
          </a:xfrm>
          <a:prstGeom prst="rect">
            <a:avLst/>
          </a:prstGeom>
        </p:spPr>
      </p:pic>
    </p:spTree>
    <p:extLst>
      <p:ext uri="{BB962C8B-B14F-4D97-AF65-F5344CB8AC3E}">
        <p14:creationId xmlns:p14="http://schemas.microsoft.com/office/powerpoint/2010/main" val="117287387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71" r:id="rId3"/>
    <p:sldLayoutId id="2147483872" r:id="rId4"/>
    <p:sldLayoutId id="2147483925" r:id="rId5"/>
    <p:sldLayoutId id="2147483930" r:id="rId6"/>
    <p:sldLayoutId id="2147483799" r:id="rId7"/>
    <p:sldLayoutId id="2147483800" r:id="rId8"/>
    <p:sldLayoutId id="2147483806" r:id="rId9"/>
    <p:sldLayoutId id="2147483838" r:id="rId10"/>
    <p:sldLayoutId id="2147483934" r:id="rId11"/>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tx2"/>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346" userDrawn="1">
          <p15:clr>
            <a:srgbClr val="F26B43"/>
          </p15:clr>
        </p15:guide>
        <p15:guide id="3" pos="7287" userDrawn="1">
          <p15:clr>
            <a:srgbClr val="F26B43"/>
          </p15:clr>
        </p15:guide>
        <p15:guide id="4" orient="horz" pos="3974" userDrawn="1">
          <p15:clr>
            <a:srgbClr val="F26B43"/>
          </p15:clr>
        </p15:guide>
        <p15:guide id="5" orient="horz" pos="754" userDrawn="1">
          <p15:clr>
            <a:srgbClr val="F26B43"/>
          </p15:clr>
        </p15:guide>
        <p15:guide id="6" orient="horz" pos="618" userDrawn="1">
          <p15:clr>
            <a:srgbClr val="F26B43"/>
          </p15:clr>
        </p15:guide>
        <p15:guide id="7" pos="4294" userDrawn="1">
          <p15:clr>
            <a:srgbClr val="F26B43"/>
          </p15:clr>
        </p15:guide>
        <p15:guide id="8" pos="4747" userDrawn="1">
          <p15:clr>
            <a:srgbClr val="F26B43"/>
          </p15:clr>
        </p15:guide>
        <p15:guide id="9" pos="5382" userDrawn="1">
          <p15:clr>
            <a:srgbClr val="F26B43"/>
          </p15:clr>
        </p15:guide>
        <p15:guide id="10" orient="horz" pos="352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5"/>
            </p:custDataLst>
          </p:nvPr>
        </p:nvSpPr>
        <p:spPr bwMode="auto">
          <a:xfrm>
            <a:off x="360000" y="1080000"/>
            <a:ext cx="8290386"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8290386"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11036594" y="6264000"/>
            <a:ext cx="814605"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4" name="Picture 3">
            <a:extLst>
              <a:ext uri="{FF2B5EF4-FFF2-40B4-BE49-F238E27FC236}">
                <a16:creationId xmlns:a16="http://schemas.microsoft.com/office/drawing/2014/main" id="{ACF650B8-9D74-894A-AB94-D00E57B44F0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458082" y="186174"/>
            <a:ext cx="2486269" cy="1336369"/>
          </a:xfrm>
          <a:prstGeom prst="rect">
            <a:avLst/>
          </a:prstGeom>
        </p:spPr>
      </p:pic>
    </p:spTree>
    <p:extLst>
      <p:ext uri="{BB962C8B-B14F-4D97-AF65-F5344CB8AC3E}">
        <p14:creationId xmlns:p14="http://schemas.microsoft.com/office/powerpoint/2010/main" val="3050775105"/>
      </p:ext>
    </p:extLst>
  </p:cSld>
  <p:clrMap bg1="lt1" tx1="dk1" bg2="lt2" tx2="dk2" accent1="accent1" accent2="accent2" accent3="accent3" accent4="accent4" accent5="accent5" accent6="accent6" hlink="hlink" folHlink="folHlink"/>
  <p:sldLayoutIdLst>
    <p:sldLayoutId id="2147483939" r:id="rId1"/>
    <p:sldLayoutId id="2147483941" r:id="rId2"/>
    <p:sldLayoutId id="2147483948" r:id="rId3"/>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tx2"/>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346" userDrawn="1">
          <p15:clr>
            <a:srgbClr val="F26B43"/>
          </p15:clr>
        </p15:guide>
        <p15:guide id="3" pos="7287" userDrawn="1">
          <p15:clr>
            <a:srgbClr val="F26B43"/>
          </p15:clr>
        </p15:guide>
        <p15:guide id="4" orient="horz" pos="3974" userDrawn="1">
          <p15:clr>
            <a:srgbClr val="F26B43"/>
          </p15:clr>
        </p15:guide>
        <p15:guide id="5" orient="horz" pos="754" userDrawn="1">
          <p15:clr>
            <a:srgbClr val="F26B43"/>
          </p15:clr>
        </p15:guide>
        <p15:guide id="6" orient="horz" pos="618" userDrawn="1">
          <p15:clr>
            <a:srgbClr val="F26B43"/>
          </p15:clr>
        </p15:guide>
        <p15:guide id="7" pos="4294" userDrawn="1">
          <p15:clr>
            <a:srgbClr val="F26B43"/>
          </p15:clr>
        </p15:guide>
        <p15:guide id="8" pos="4747" userDrawn="1">
          <p15:clr>
            <a:srgbClr val="F26B43"/>
          </p15:clr>
        </p15:guide>
        <p15:guide id="9" pos="5382" userDrawn="1">
          <p15:clr>
            <a:srgbClr val="F26B43"/>
          </p15:clr>
        </p15:guide>
        <p15:guide id="10" orient="horz" pos="352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13" name="Picture 12">
            <a:extLst>
              <a:ext uri="{FF2B5EF4-FFF2-40B4-BE49-F238E27FC236}">
                <a16:creationId xmlns:a16="http://schemas.microsoft.com/office/drawing/2014/main" id="{025D8445-D747-0747-8CC5-ED6464E393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7" name="Slide Number Placeholder 1">
            <a:extLst>
              <a:ext uri="{FF2B5EF4-FFF2-40B4-BE49-F238E27FC236}">
                <a16:creationId xmlns:a16="http://schemas.microsoft.com/office/drawing/2014/main" id="{B2E1766B-3CA2-FB4A-BAE2-0A2B66D25548}"/>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6" name="Picture 5">
            <a:extLst>
              <a:ext uri="{FF2B5EF4-FFF2-40B4-BE49-F238E27FC236}">
                <a16:creationId xmlns:a16="http://schemas.microsoft.com/office/drawing/2014/main" id="{0F3AA0B2-99EE-9B46-9ADA-A175E095422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33873097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26" r:id="rId3"/>
    <p:sldLayoutId id="2147483931" r:id="rId4"/>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F7019E8E-FAE8-C047-889A-4675CBFA66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7" name="Slide Number Placeholder 1">
            <a:extLst>
              <a:ext uri="{FF2B5EF4-FFF2-40B4-BE49-F238E27FC236}">
                <a16:creationId xmlns:a16="http://schemas.microsoft.com/office/drawing/2014/main" id="{98DC0E43-7CE7-144B-A32E-228DDB8CCAD4}"/>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10" name="Picture 9">
            <a:extLst>
              <a:ext uri="{FF2B5EF4-FFF2-40B4-BE49-F238E27FC236}">
                <a16:creationId xmlns:a16="http://schemas.microsoft.com/office/drawing/2014/main" id="{A703D57E-3BC9-1C4E-9577-5C004BA7A7B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74735019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7" r:id="rId3"/>
    <p:sldLayoutId id="2147483932" r:id="rId4"/>
    <p:sldLayoutId id="2147483956" r:id="rId5"/>
    <p:sldLayoutId id="2147483957" r:id="rId6"/>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3984A9ED-0A3D-AC4F-81DD-747056806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7" name="Slide Number Placeholder 1">
            <a:extLst>
              <a:ext uri="{FF2B5EF4-FFF2-40B4-BE49-F238E27FC236}">
                <a16:creationId xmlns:a16="http://schemas.microsoft.com/office/drawing/2014/main" id="{A7E6CED8-8FF6-D244-83B9-C6C31C033B85}"/>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10" name="Picture 9">
            <a:extLst>
              <a:ext uri="{FF2B5EF4-FFF2-40B4-BE49-F238E27FC236}">
                <a16:creationId xmlns:a16="http://schemas.microsoft.com/office/drawing/2014/main" id="{02E567B8-94DC-8641-A170-B5EBA68F88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3855727008"/>
      </p:ext>
    </p:extLst>
  </p:cSld>
  <p:clrMap bg1="lt1" tx1="dk1" bg2="lt2" tx2="dk2" accent1="accent1" accent2="accent2" accent3="accent3" accent4="accent4" accent5="accent5" accent6="accent6" hlink="hlink" folHlink="folHlink"/>
  <p:sldLayoutIdLst>
    <p:sldLayoutId id="2147483923" r:id="rId1"/>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1BE4B2-DBFD-C74D-AAC8-395B110D19F9}"/>
              </a:ext>
            </a:extLst>
          </p:cNvPr>
          <p:cNvSpPr/>
          <p:nvPr userDrawn="1"/>
        </p:nvSpPr>
        <p:spPr>
          <a:xfrm>
            <a:off x="0" y="306000"/>
            <a:ext cx="12192000" cy="607562"/>
          </a:xfrm>
          <a:prstGeom prst="round1Rect">
            <a:avLst>
              <a:gd name="adj" fmla="val 0"/>
            </a:avLst>
          </a:prstGeom>
          <a:gradFill flip="none" rotWithShape="1">
            <a:gsLst>
              <a:gs pos="50000">
                <a:srgbClr val="FFFFFF">
                  <a:alpha val="85000"/>
                </a:srgbClr>
              </a:gs>
              <a:gs pos="0">
                <a:schemeClr val="accent1">
                  <a:lumMod val="0"/>
                  <a:lumOff val="100000"/>
                  <a:alpha val="15000"/>
                </a:schemeClr>
              </a:gs>
              <a:gs pos="100000">
                <a:schemeClr val="bg1">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13" name="Title Placeholder 2">
            <a:extLst>
              <a:ext uri="{FF2B5EF4-FFF2-40B4-BE49-F238E27FC236}">
                <a16:creationId xmlns:a16="http://schemas.microsoft.com/office/drawing/2014/main" id="{1E51C3B6-9305-3D4A-99E6-461758317D53}"/>
              </a:ext>
            </a:extLst>
          </p:cNvPr>
          <p:cNvSpPr>
            <a:spLocks noGrp="1"/>
          </p:cNvSpPr>
          <p:nvPr>
            <p:ph type="title"/>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10" name="Picture 9">
            <a:extLst>
              <a:ext uri="{FF2B5EF4-FFF2-40B4-BE49-F238E27FC236}">
                <a16:creationId xmlns:a16="http://schemas.microsoft.com/office/drawing/2014/main" id="{BBF9D826-56E8-8F45-92BF-C657D97922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11" name="Slide Number Placeholder 1">
            <a:extLst>
              <a:ext uri="{FF2B5EF4-FFF2-40B4-BE49-F238E27FC236}">
                <a16:creationId xmlns:a16="http://schemas.microsoft.com/office/drawing/2014/main" id="{23801010-19F0-ED4E-8CC6-C768A608BBB5}"/>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7" name="Picture 6">
            <a:extLst>
              <a:ext uri="{FF2B5EF4-FFF2-40B4-BE49-F238E27FC236}">
                <a16:creationId xmlns:a16="http://schemas.microsoft.com/office/drawing/2014/main" id="{1D6EF012-EF67-A14B-8307-AE951F18313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180546245"/>
      </p:ext>
    </p:extLst>
  </p:cSld>
  <p:clrMap bg1="lt1" tx1="dk1" bg2="lt2" tx2="dk2" accent1="accent1" accent2="accent2" accent3="accent3" accent4="accent4" accent5="accent5" accent6="accent6" hlink="hlink" folHlink="folHlink"/>
  <p:sldLayoutIdLst>
    <p:sldLayoutId id="2147483955" r:id="rId1"/>
    <p:sldLayoutId id="2147483958" r:id="rId2"/>
  </p:sldLayoutIdLst>
  <p:hf hdr="0" ftr="0" dt="0"/>
  <p:txStyles>
    <p:titleStyle>
      <a:lvl1pPr algn="l" defTabSz="914400" rtl="0" eaLnBrk="1" latinLnBrk="0" hangingPunct="1">
        <a:spcBef>
          <a:spcPct val="0"/>
        </a:spcBef>
        <a:buNone/>
        <a:defRPr sz="3200" b="0" i="0" kern="1200">
          <a:solidFill>
            <a:schemeClr val="tx2"/>
          </a:solidFill>
          <a:latin typeface="Calibri Light" panose="020F0502020204030204" pitchFamily="34" charset="0"/>
          <a:ea typeface="+mj-ea"/>
          <a:cs typeface="Calibri Light"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DD0B73DB-89B2-124D-A2BE-0F739AA10284}"/>
              </a:ext>
            </a:extLst>
          </p:cNvPr>
          <p:cNvSpPr/>
          <p:nvPr userDrawn="1"/>
        </p:nvSpPr>
        <p:spPr>
          <a:xfrm>
            <a:off x="0" y="307942"/>
            <a:ext cx="12192000" cy="607562"/>
          </a:xfrm>
          <a:prstGeom prst="round1Rect">
            <a:avLst>
              <a:gd name="adj" fmla="val 0"/>
            </a:avLst>
          </a:prstGeom>
          <a:gradFill flip="none" rotWithShape="1">
            <a:gsLst>
              <a:gs pos="50000">
                <a:srgbClr val="FFFFFF">
                  <a:alpha val="85000"/>
                </a:srgbClr>
              </a:gs>
              <a:gs pos="0">
                <a:schemeClr val="accent1">
                  <a:lumMod val="0"/>
                  <a:lumOff val="100000"/>
                  <a:alpha val="15000"/>
                </a:schemeClr>
              </a:gs>
              <a:gs pos="100000">
                <a:schemeClr val="bg1">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8" name="Round Single Corner of Rectangle 7">
            <a:extLst>
              <a:ext uri="{FF2B5EF4-FFF2-40B4-BE49-F238E27FC236}">
                <a16:creationId xmlns:a16="http://schemas.microsoft.com/office/drawing/2014/main" id="{22BCE0F0-0198-B449-B8B7-5B358F0419E6}"/>
              </a:ext>
            </a:extLst>
          </p:cNvPr>
          <p:cNvSpPr/>
          <p:nvPr userDrawn="1"/>
        </p:nvSpPr>
        <p:spPr>
          <a:xfrm>
            <a:off x="0" y="309600"/>
            <a:ext cx="12192000" cy="607562"/>
          </a:xfrm>
          <a:prstGeom prst="round1Rect">
            <a:avLst>
              <a:gd name="adj" fmla="val 0"/>
            </a:avLst>
          </a:prstGeom>
          <a:gradFill flip="none" rotWithShape="1">
            <a:gsLst>
              <a:gs pos="50000">
                <a:srgbClr val="FFFFFF">
                  <a:alpha val="85000"/>
                </a:srgbClr>
              </a:gs>
              <a:gs pos="0">
                <a:schemeClr val="accent1">
                  <a:lumMod val="0"/>
                  <a:lumOff val="100000"/>
                  <a:alpha val="25000"/>
                </a:schemeClr>
              </a:gs>
              <a:gs pos="100000">
                <a:schemeClr val="bg1">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9" name="Title Placeholder 2">
            <a:extLst>
              <a:ext uri="{FF2B5EF4-FFF2-40B4-BE49-F238E27FC236}">
                <a16:creationId xmlns:a16="http://schemas.microsoft.com/office/drawing/2014/main" id="{A8A04E2D-86C7-AF40-A370-CCD1B24C9500}"/>
              </a:ext>
            </a:extLst>
          </p:cNvPr>
          <p:cNvSpPr>
            <a:spLocks noGrp="1"/>
          </p:cNvSpPr>
          <p:nvPr>
            <p:ph type="title"/>
          </p:nvPr>
        </p:nvSpPr>
        <p:spPr>
          <a:xfrm>
            <a:off x="360000" y="360000"/>
            <a:ext cx="11510008" cy="492443"/>
          </a:xfrm>
          <a:prstGeom prst="rect">
            <a:avLst/>
          </a:prstGeom>
        </p:spPr>
        <p:txBody>
          <a:bodyPr vert="horz" lIns="0" tIns="0" rIns="0" bIns="0" rtlCol="0" anchor="ctr" anchorCtr="0">
            <a:normAutofit/>
          </a:bodyPr>
          <a:lstStyle/>
          <a:p>
            <a:r>
              <a:rPr lang="en-US" dirty="0"/>
              <a:t>TITLE</a:t>
            </a:r>
            <a:endParaRPr lang="en-GB" dirty="0"/>
          </a:p>
        </p:txBody>
      </p:sp>
      <p:pic>
        <p:nvPicPr>
          <p:cNvPr id="10" name="Picture 9">
            <a:extLst>
              <a:ext uri="{FF2B5EF4-FFF2-40B4-BE49-F238E27FC236}">
                <a16:creationId xmlns:a16="http://schemas.microsoft.com/office/drawing/2014/main" id="{308D2000-C49C-1547-BF15-9C4EF8FB31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6" y="5744326"/>
            <a:ext cx="12192000" cy="266700"/>
          </a:xfrm>
          <a:prstGeom prst="rect">
            <a:avLst/>
          </a:prstGeom>
        </p:spPr>
      </p:pic>
      <p:sp>
        <p:nvSpPr>
          <p:cNvPr id="11" name="Slide Number Placeholder 1">
            <a:extLst>
              <a:ext uri="{FF2B5EF4-FFF2-40B4-BE49-F238E27FC236}">
                <a16:creationId xmlns:a16="http://schemas.microsoft.com/office/drawing/2014/main" id="{AE5E9EA7-DD68-7644-A4F1-820C97337BD2}"/>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13" name="Picture 12">
            <a:extLst>
              <a:ext uri="{FF2B5EF4-FFF2-40B4-BE49-F238E27FC236}">
                <a16:creationId xmlns:a16="http://schemas.microsoft.com/office/drawing/2014/main" id="{5D898E53-2AE2-014A-A5F4-B6AB0E637CE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47653" y="5943601"/>
            <a:ext cx="5146626" cy="846619"/>
          </a:xfrm>
          <a:prstGeom prst="rect">
            <a:avLst/>
          </a:prstGeom>
        </p:spPr>
      </p:pic>
    </p:spTree>
    <p:extLst>
      <p:ext uri="{BB962C8B-B14F-4D97-AF65-F5344CB8AC3E}">
        <p14:creationId xmlns:p14="http://schemas.microsoft.com/office/powerpoint/2010/main" val="2613489246"/>
      </p:ext>
    </p:extLst>
  </p:cSld>
  <p:clrMap bg1="lt1" tx1="dk1" bg2="lt2" tx2="dk2" accent1="accent1" accent2="accent2" accent3="accent3" accent4="accent4" accent5="accent5" accent6="accent6" hlink="hlink" folHlink="folHlink"/>
  <p:sldLayoutIdLst>
    <p:sldLayoutId id="2147483911" r:id="rId1"/>
  </p:sldLayoutIdLst>
  <p:hf hdr="0" ftr="0" dt="0"/>
  <p:txStyles>
    <p:titleStyle>
      <a:lvl1pPr algn="l" defTabSz="914400" rtl="0" eaLnBrk="1" latinLnBrk="0" hangingPunct="1">
        <a:spcBef>
          <a:spcPct val="0"/>
        </a:spcBef>
        <a:buNone/>
        <a:defRPr sz="3200" b="0" i="0" kern="1200">
          <a:solidFill>
            <a:schemeClr val="tx2"/>
          </a:solidFill>
          <a:latin typeface="Calibri Light" panose="020F0502020204030204" pitchFamily="34" charset="0"/>
          <a:ea typeface="+mj-ea"/>
          <a:cs typeface="Calibri Light"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s://eitrawmaterials.eu/wp-content/uploads/2022/11/EIT-RM-Education-Call-text-KAVA-11.pdf"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hyperlink" Target="https://eitrawmaterials.eu/call-for-projects/" TargetMode="External"/><Relationship Id="rId5" Type="http://schemas.openxmlformats.org/officeDocument/2006/relationships/hyperlink" Target="https://eitrawmaterials.eu/wp-content/uploads/2022/11/EIT-RM-Education-Guidance-KAVA-11.docx" TargetMode="External"/><Relationship Id="rId4" Type="http://schemas.openxmlformats.org/officeDocument/2006/relationships/hyperlink" Target="https://eitrawmaterials.eu/wp-content/uploads/2022/11/EIT-RM-Template-for-Education-DRAFT-proposals-KAVA-Call-11.doc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gata.poczmanska@eitrawmaterials.eu"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4A8AEB6D-F7A0-2942-B567-C16C50585CD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3468" r="23468"/>
          <a:stretch/>
        </p:blipFill>
        <p:spPr>
          <a:xfrm>
            <a:off x="6740375" y="0"/>
            <a:ext cx="5460857" cy="6858000"/>
          </a:xfrm>
        </p:spPr>
      </p:pic>
      <p:sp>
        <p:nvSpPr>
          <p:cNvPr id="5" name="Text Placeholder 4">
            <a:extLst>
              <a:ext uri="{FF2B5EF4-FFF2-40B4-BE49-F238E27FC236}">
                <a16:creationId xmlns:a16="http://schemas.microsoft.com/office/drawing/2014/main" id="{60362D49-6254-CE4E-99B9-C9D1FD436B22}"/>
              </a:ext>
            </a:extLst>
          </p:cNvPr>
          <p:cNvSpPr>
            <a:spLocks noGrp="1"/>
          </p:cNvSpPr>
          <p:nvPr>
            <p:ph type="body" sz="quarter" idx="13"/>
          </p:nvPr>
        </p:nvSpPr>
        <p:spPr>
          <a:xfrm>
            <a:off x="479425" y="4013392"/>
            <a:ext cx="5273193" cy="489064"/>
          </a:xfrm>
        </p:spPr>
        <p:txBody>
          <a:bodyPr/>
          <a:lstStyle/>
          <a:p>
            <a:r>
              <a:rPr lang="en-GB" sz="1600" dirty="0"/>
              <a:t>Agata </a:t>
            </a:r>
            <a:r>
              <a:rPr lang="en-GB" sz="1600" dirty="0" err="1"/>
              <a:t>Poczmańska</a:t>
            </a:r>
            <a:r>
              <a:rPr lang="en-GB" sz="1600" dirty="0"/>
              <a:t> | Education Officer, Innovation Hub East</a:t>
            </a:r>
          </a:p>
          <a:p>
            <a:r>
              <a:rPr lang="en-GB" sz="1600" dirty="0"/>
              <a:t> </a:t>
            </a:r>
            <a:br>
              <a:rPr lang="en-GB" sz="1600" dirty="0"/>
            </a:br>
            <a:endParaRPr lang="en-GB" sz="1600" dirty="0"/>
          </a:p>
        </p:txBody>
      </p:sp>
      <p:sp>
        <p:nvSpPr>
          <p:cNvPr id="4" name="Title 3">
            <a:extLst>
              <a:ext uri="{FF2B5EF4-FFF2-40B4-BE49-F238E27FC236}">
                <a16:creationId xmlns:a16="http://schemas.microsoft.com/office/drawing/2014/main" id="{4FDBAFDF-6DBC-C547-95FC-B05889A74992}"/>
              </a:ext>
            </a:extLst>
          </p:cNvPr>
          <p:cNvSpPr>
            <a:spLocks noGrp="1"/>
          </p:cNvSpPr>
          <p:nvPr>
            <p:ph type="title"/>
          </p:nvPr>
        </p:nvSpPr>
        <p:spPr>
          <a:xfrm>
            <a:off x="479425" y="1603679"/>
            <a:ext cx="5460857" cy="1569660"/>
          </a:xfrm>
        </p:spPr>
        <p:txBody>
          <a:bodyPr/>
          <a:lstStyle/>
          <a:p>
            <a:r>
              <a:rPr lang="en-GB" b="1" dirty="0">
                <a:solidFill>
                  <a:schemeClr val="bg1"/>
                </a:solidFill>
              </a:rPr>
              <a:t>EIT raw materials </a:t>
            </a:r>
            <a:br>
              <a:rPr lang="en-GB" b="1" dirty="0">
                <a:solidFill>
                  <a:schemeClr val="bg1"/>
                </a:solidFill>
              </a:rPr>
            </a:br>
            <a:r>
              <a:rPr lang="en-GB" b="1" dirty="0">
                <a:solidFill>
                  <a:schemeClr val="bg1"/>
                </a:solidFill>
              </a:rPr>
              <a:t>KAVA Call 11: </a:t>
            </a:r>
            <a:br>
              <a:rPr lang="en-GB" b="1" dirty="0">
                <a:solidFill>
                  <a:schemeClr val="bg1"/>
                </a:solidFill>
              </a:rPr>
            </a:br>
            <a:r>
              <a:rPr lang="en-GB" b="1" dirty="0"/>
              <a:t>education</a:t>
            </a:r>
          </a:p>
        </p:txBody>
      </p:sp>
    </p:spTree>
    <p:extLst>
      <p:ext uri="{BB962C8B-B14F-4D97-AF65-F5344CB8AC3E}">
        <p14:creationId xmlns:p14="http://schemas.microsoft.com/office/powerpoint/2010/main" val="770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CBD893E-00FC-2BF8-94A5-79B4B33BE54C}"/>
              </a:ext>
            </a:extLst>
          </p:cNvPr>
          <p:cNvSpPr>
            <a:spLocks noGrp="1"/>
          </p:cNvSpPr>
          <p:nvPr>
            <p:ph type="body" sz="quarter" idx="16"/>
          </p:nvPr>
        </p:nvSpPr>
        <p:spPr/>
        <p:txBody>
          <a:bodyPr/>
          <a:lstStyle/>
          <a:p>
            <a:pPr marL="457200" indent="-457200">
              <a:buFont typeface="+mj-lt"/>
              <a:buAutoNum type="arabicPeriod"/>
            </a:pPr>
            <a:r>
              <a:rPr lang="en-GB" sz="1800" dirty="0"/>
              <a:t>Clearly explained </a:t>
            </a:r>
            <a:r>
              <a:rPr lang="en-GB" sz="1800" b="1" dirty="0"/>
              <a:t>challenge, need and impact </a:t>
            </a:r>
          </a:p>
          <a:p>
            <a:pPr marL="457200" indent="-457200">
              <a:buFont typeface="+mj-lt"/>
              <a:buAutoNum type="arabicPeriod"/>
            </a:pPr>
            <a:r>
              <a:rPr lang="en-GB" sz="1800" dirty="0"/>
              <a:t>Selection of </a:t>
            </a:r>
            <a:r>
              <a:rPr lang="en-GB" sz="1800" b="1" dirty="0"/>
              <a:t>topic relevant for the sector</a:t>
            </a:r>
          </a:p>
          <a:p>
            <a:pPr marL="457200" indent="-457200">
              <a:buFont typeface="+mj-lt"/>
              <a:buAutoNum type="arabicPeriod"/>
            </a:pPr>
            <a:r>
              <a:rPr lang="en-GB" sz="1800" dirty="0"/>
              <a:t>Achievement of KPIs - how the target groups will be reached, </a:t>
            </a:r>
            <a:br>
              <a:rPr lang="en-GB" sz="1800" dirty="0"/>
            </a:br>
            <a:r>
              <a:rPr lang="en-GB" sz="1800" dirty="0"/>
              <a:t>estimation on </a:t>
            </a:r>
            <a:r>
              <a:rPr lang="en-GB" sz="1800" b="1" dirty="0"/>
              <a:t>number of participants </a:t>
            </a:r>
            <a:r>
              <a:rPr lang="en-GB" sz="1800" dirty="0"/>
              <a:t>per year (details of the calculations) </a:t>
            </a:r>
          </a:p>
          <a:p>
            <a:pPr marL="457200" indent="-457200">
              <a:buFont typeface="+mj-lt"/>
              <a:buAutoNum type="arabicPeriod"/>
            </a:pPr>
            <a:r>
              <a:rPr lang="en-GB" sz="1800" dirty="0"/>
              <a:t>Composition of the </a:t>
            </a:r>
            <a:r>
              <a:rPr lang="en-GB" sz="1800" b="1" dirty="0"/>
              <a:t>consortium</a:t>
            </a:r>
            <a:r>
              <a:rPr lang="en-GB" sz="1800" dirty="0"/>
              <a:t> (role and responsibilities) </a:t>
            </a:r>
          </a:p>
          <a:p>
            <a:pPr marL="457200" indent="-457200">
              <a:buFont typeface="+mj-lt"/>
              <a:buAutoNum type="arabicPeriod"/>
            </a:pPr>
            <a:r>
              <a:rPr lang="en-GB" sz="1800" dirty="0"/>
              <a:t>Active involvement of </a:t>
            </a:r>
            <a:r>
              <a:rPr lang="en-GB" sz="1800" b="1" dirty="0"/>
              <a:t>industrial and/or start-up/SME partners</a:t>
            </a:r>
            <a:r>
              <a:rPr lang="en-GB" sz="1800" dirty="0"/>
              <a:t>;</a:t>
            </a:r>
            <a:br>
              <a:rPr lang="en-GB" sz="1800" dirty="0"/>
            </a:br>
            <a:r>
              <a:rPr lang="en-GB" sz="1800" dirty="0"/>
              <a:t>LLL =&gt; commercializing partner | PhD =&gt; large industry partner or SME and contribution from start-ups </a:t>
            </a:r>
          </a:p>
          <a:p>
            <a:pPr marL="457200" indent="-457200">
              <a:buFont typeface="+mj-lt"/>
              <a:buAutoNum type="arabicPeriod"/>
            </a:pPr>
            <a:r>
              <a:rPr lang="en-GB" sz="1800" dirty="0"/>
              <a:t>PhD: Preliminary estimation of students’ participation fees and summary </a:t>
            </a:r>
            <a:br>
              <a:rPr lang="en-GB" sz="1800" dirty="0"/>
            </a:br>
            <a:r>
              <a:rPr lang="en-GB" sz="1800" dirty="0"/>
              <a:t>and </a:t>
            </a:r>
            <a:r>
              <a:rPr lang="en-GB" sz="1800" b="1" dirty="0"/>
              <a:t>self-sustainable model </a:t>
            </a:r>
            <a:r>
              <a:rPr lang="en-GB" sz="1800" dirty="0"/>
              <a:t>after the end of the project (well-planned strategy)</a:t>
            </a:r>
          </a:p>
          <a:p>
            <a:pPr marL="457200" indent="-457200">
              <a:buFont typeface="+mj-lt"/>
              <a:buAutoNum type="arabicPeriod"/>
            </a:pPr>
            <a:r>
              <a:rPr lang="en-GB" sz="1800" dirty="0"/>
              <a:t>LLL: outlined </a:t>
            </a:r>
            <a:r>
              <a:rPr lang="en-GB" sz="1800" b="1" dirty="0"/>
              <a:t>business model </a:t>
            </a:r>
            <a:r>
              <a:rPr lang="en-GB" sz="1800" dirty="0"/>
              <a:t>through which a financial backflow to the KIC is to be initially proposed </a:t>
            </a:r>
            <a:br>
              <a:rPr lang="en-GB" sz="1800" dirty="0"/>
            </a:br>
            <a:r>
              <a:rPr lang="en-GB" sz="1800" dirty="0"/>
              <a:t>(revenue sharing model)</a:t>
            </a:r>
            <a:br>
              <a:rPr lang="en-GB" dirty="0"/>
            </a:br>
            <a:endParaRPr lang="en-GB" dirty="0"/>
          </a:p>
          <a:p>
            <a:endParaRPr lang="en-GB" dirty="0"/>
          </a:p>
        </p:txBody>
      </p:sp>
      <p:sp>
        <p:nvSpPr>
          <p:cNvPr id="3" name="Tytuł 2">
            <a:extLst>
              <a:ext uri="{FF2B5EF4-FFF2-40B4-BE49-F238E27FC236}">
                <a16:creationId xmlns:a16="http://schemas.microsoft.com/office/drawing/2014/main" id="{E7581A0D-A54E-2656-AF65-F7E52398DCB9}"/>
              </a:ext>
            </a:extLst>
          </p:cNvPr>
          <p:cNvSpPr>
            <a:spLocks noGrp="1"/>
          </p:cNvSpPr>
          <p:nvPr>
            <p:ph type="title"/>
          </p:nvPr>
        </p:nvSpPr>
        <p:spPr/>
        <p:txBody>
          <a:bodyPr/>
          <a:lstStyle/>
          <a:p>
            <a:r>
              <a:rPr lang="en-GB" dirty="0"/>
              <a:t>Draft proposal – important elements </a:t>
            </a:r>
          </a:p>
        </p:txBody>
      </p:sp>
      <p:sp>
        <p:nvSpPr>
          <p:cNvPr id="4" name="Symbol zastępczy numeru slajdu 3">
            <a:extLst>
              <a:ext uri="{FF2B5EF4-FFF2-40B4-BE49-F238E27FC236}">
                <a16:creationId xmlns:a16="http://schemas.microsoft.com/office/drawing/2014/main" id="{CEEAB378-F322-FF81-7FEF-D5DEAD904A35}"/>
              </a:ext>
            </a:extLst>
          </p:cNvPr>
          <p:cNvSpPr>
            <a:spLocks noGrp="1"/>
          </p:cNvSpPr>
          <p:nvPr>
            <p:ph type="sldNum" sz="quarter" idx="17"/>
          </p:nvPr>
        </p:nvSpPr>
        <p:spPr/>
        <p:txBody>
          <a:bodyPr/>
          <a:lstStyle/>
          <a:p>
            <a:fld id="{28A3D32B-9EE4-634E-8394-5B7C42BAEC12}" type="slidenum">
              <a:rPr lang="en-US" smtClean="0"/>
              <a:pPr/>
              <a:t>10</a:t>
            </a:fld>
            <a:endParaRPr lang="en-US" dirty="0">
              <a:solidFill>
                <a:schemeClr val="bg1"/>
              </a:solidFill>
            </a:endParaRPr>
          </a:p>
        </p:txBody>
      </p:sp>
    </p:spTree>
    <p:extLst>
      <p:ext uri="{BB962C8B-B14F-4D97-AF65-F5344CB8AC3E}">
        <p14:creationId xmlns:p14="http://schemas.microsoft.com/office/powerpoint/2010/main" val="420517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AE4B770-F110-5E4D-BB49-B4F95875452B}"/>
              </a:ext>
            </a:extLst>
          </p:cNvPr>
          <p:cNvSpPr>
            <a:spLocks noGrp="1"/>
          </p:cNvSpPr>
          <p:nvPr>
            <p:ph type="body" sz="quarter" idx="16"/>
          </p:nvPr>
        </p:nvSpPr>
        <p:spPr/>
        <p:txBody>
          <a:bodyPr/>
          <a:lstStyle/>
          <a:p>
            <a:r>
              <a:rPr lang="en-GB" dirty="0"/>
              <a:t>Selected </a:t>
            </a:r>
            <a:r>
              <a:rPr lang="en-GB" b="1" dirty="0"/>
              <a:t>eligibility criteria that will apply in the 2</a:t>
            </a:r>
            <a:r>
              <a:rPr lang="en-GB" b="1" baseline="30000" dirty="0"/>
              <a:t>nd</a:t>
            </a:r>
            <a:r>
              <a:rPr lang="en-GB" b="1" dirty="0"/>
              <a:t> stage </a:t>
            </a:r>
            <a:r>
              <a:rPr lang="en-GB" dirty="0"/>
              <a:t>of the KAVA call 11: </a:t>
            </a:r>
          </a:p>
          <a:p>
            <a:endParaRPr lang="en-GB" dirty="0"/>
          </a:p>
          <a:p>
            <a:pPr marL="342900" indent="-342900">
              <a:buFont typeface="Arial" panose="020B0604020202020204" pitchFamily="34" charset="0"/>
              <a:buChar char="•"/>
            </a:pPr>
            <a:r>
              <a:rPr lang="en-GB" dirty="0"/>
              <a:t>The project consortium must consist of a minimum of </a:t>
            </a:r>
            <a:r>
              <a:rPr lang="en-GB" u="sng" dirty="0"/>
              <a:t>2 organizations from a minimum of 2 countries </a:t>
            </a:r>
          </a:p>
          <a:p>
            <a:pPr marL="342900" indent="-342900">
              <a:buFont typeface="Arial" panose="020B0604020202020204" pitchFamily="34" charset="0"/>
              <a:buChar char="•"/>
            </a:pPr>
            <a:r>
              <a:rPr lang="en-GB" dirty="0"/>
              <a:t>The lead organization must be a </a:t>
            </a:r>
            <a:r>
              <a:rPr lang="en-GB" u="sng" dirty="0"/>
              <a:t>Core or Associate Partne</a:t>
            </a:r>
            <a:r>
              <a:rPr lang="en-GB" dirty="0"/>
              <a:t>r (or Linked Third Party to a Core or Associate Partner) of EIT </a:t>
            </a:r>
            <a:r>
              <a:rPr lang="en-GB" dirty="0" err="1"/>
              <a:t>RawMaterials</a:t>
            </a:r>
            <a:r>
              <a:rPr lang="en-GB" dirty="0"/>
              <a:t> by the time the project starts (not when the proposal is being submitted) </a:t>
            </a:r>
          </a:p>
          <a:p>
            <a:pPr marL="342900" indent="-342900">
              <a:buFont typeface="Arial" panose="020B0604020202020204" pitchFamily="34" charset="0"/>
              <a:buChar char="•"/>
            </a:pPr>
            <a:r>
              <a:rPr lang="en-GB" dirty="0"/>
              <a:t>The project consortium must include KIC partners from at least 2 sides of </a:t>
            </a:r>
            <a:r>
              <a:rPr lang="en-GB" u="sng" dirty="0"/>
              <a:t>the knowledge triangle</a:t>
            </a:r>
            <a:endParaRPr lang="en-GB" dirty="0"/>
          </a:p>
          <a:p>
            <a:endParaRPr lang="en-GB" dirty="0"/>
          </a:p>
          <a:p>
            <a:endParaRPr lang="en-GB" dirty="0"/>
          </a:p>
        </p:txBody>
      </p:sp>
      <p:sp>
        <p:nvSpPr>
          <p:cNvPr id="3" name="Tytuł 2">
            <a:extLst>
              <a:ext uri="{FF2B5EF4-FFF2-40B4-BE49-F238E27FC236}">
                <a16:creationId xmlns:a16="http://schemas.microsoft.com/office/drawing/2014/main" id="{54D45C2E-AA0F-404F-9DF7-BCC1883E0FC6}"/>
              </a:ext>
            </a:extLst>
          </p:cNvPr>
          <p:cNvSpPr>
            <a:spLocks noGrp="1"/>
          </p:cNvSpPr>
          <p:nvPr>
            <p:ph type="title"/>
          </p:nvPr>
        </p:nvSpPr>
        <p:spPr/>
        <p:txBody>
          <a:bodyPr/>
          <a:lstStyle/>
          <a:p>
            <a:r>
              <a:rPr lang="en-GB" dirty="0"/>
              <a:t>final proposal – eligibility criteria</a:t>
            </a:r>
          </a:p>
        </p:txBody>
      </p:sp>
      <p:sp>
        <p:nvSpPr>
          <p:cNvPr id="4" name="Symbol zastępczy numeru slajdu 3">
            <a:extLst>
              <a:ext uri="{FF2B5EF4-FFF2-40B4-BE49-F238E27FC236}">
                <a16:creationId xmlns:a16="http://schemas.microsoft.com/office/drawing/2014/main" id="{26306197-E981-4647-BB41-A56C9AE0B678}"/>
              </a:ext>
            </a:extLst>
          </p:cNvPr>
          <p:cNvSpPr>
            <a:spLocks noGrp="1"/>
          </p:cNvSpPr>
          <p:nvPr>
            <p:ph type="sldNum" sz="quarter" idx="17"/>
          </p:nvPr>
        </p:nvSpPr>
        <p:spPr>
          <a:xfrm>
            <a:off x="11119198" y="6052702"/>
            <a:ext cx="750809" cy="365125"/>
          </a:xfrm>
        </p:spPr>
        <p:txBody>
          <a:bodyPr/>
          <a:lstStyle/>
          <a:p>
            <a:fld id="{28A3D32B-9EE4-634E-8394-5B7C42BAEC12}" type="slidenum">
              <a:rPr lang="en-US" smtClean="0"/>
              <a:pPr/>
              <a:t>11</a:t>
            </a:fld>
            <a:endParaRPr lang="en-US" dirty="0">
              <a:solidFill>
                <a:schemeClr val="bg1"/>
              </a:solidFill>
            </a:endParaRPr>
          </a:p>
        </p:txBody>
      </p:sp>
    </p:spTree>
    <p:extLst>
      <p:ext uri="{BB962C8B-B14F-4D97-AF65-F5344CB8AC3E}">
        <p14:creationId xmlns:p14="http://schemas.microsoft.com/office/powerpoint/2010/main" val="261205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71F8FF6-BEB3-D0D3-47F8-E25987630362}"/>
              </a:ext>
            </a:extLst>
          </p:cNvPr>
          <p:cNvSpPr>
            <a:spLocks noGrp="1"/>
          </p:cNvSpPr>
          <p:nvPr>
            <p:ph type="body" sz="quarter" idx="16"/>
          </p:nvPr>
        </p:nvSpPr>
        <p:spPr/>
        <p:txBody>
          <a:bodyPr/>
          <a:lstStyle/>
          <a:p>
            <a:r>
              <a:rPr lang="en-GB" dirty="0"/>
              <a:t>Instructions and process description: </a:t>
            </a:r>
          </a:p>
          <a:p>
            <a:r>
              <a:rPr lang="en-GB" sz="1400" dirty="0">
                <a:hlinkClick r:id="rId3"/>
              </a:rPr>
              <a:t>https://eitrawmaterials.eu/wp-content/uploads/2022/11/EIT-RM-Education-Call-text-KAVA-11.pdf</a:t>
            </a:r>
            <a:r>
              <a:rPr lang="en-GB" sz="1400" dirty="0"/>
              <a:t> </a:t>
            </a:r>
          </a:p>
          <a:p>
            <a:r>
              <a:rPr lang="en-GB" dirty="0"/>
              <a:t>Draft proposal: </a:t>
            </a:r>
          </a:p>
          <a:p>
            <a:r>
              <a:rPr lang="en-GB" sz="1400" dirty="0">
                <a:hlinkClick r:id="rId4"/>
              </a:rPr>
              <a:t>https://eitrawmaterials.eu/wp-content/uploads/2022/11/EIT-RM-Template-for-Education-DRAFT-proposals-KAVA-Call-11.docx</a:t>
            </a:r>
            <a:r>
              <a:rPr lang="en-GB" sz="1400" dirty="0"/>
              <a:t>  </a:t>
            </a:r>
          </a:p>
          <a:p>
            <a:r>
              <a:rPr lang="en-GB" dirty="0"/>
              <a:t>Final proposal: </a:t>
            </a:r>
          </a:p>
          <a:p>
            <a:r>
              <a:rPr lang="en-GB" sz="1400" dirty="0">
                <a:hlinkClick r:id="rId5"/>
              </a:rPr>
              <a:t>https://eitrawmaterials.eu/wp-content/uploads/2022/11/EIT-RM-Education-Guidance-KAVA-11.docx</a:t>
            </a:r>
            <a:endParaRPr lang="en-GB" sz="1400" dirty="0"/>
          </a:p>
          <a:p>
            <a:endParaRPr lang="en-GB" dirty="0"/>
          </a:p>
          <a:p>
            <a:r>
              <a:rPr lang="en-GB" dirty="0"/>
              <a:t>More information: </a:t>
            </a:r>
          </a:p>
          <a:p>
            <a:r>
              <a:rPr lang="en-GB" sz="1400" dirty="0">
                <a:hlinkClick r:id="rId6"/>
              </a:rPr>
              <a:t>https://eitrawmaterials.eu/call-for-projects/</a:t>
            </a:r>
            <a:r>
              <a:rPr lang="en-GB" sz="1400" dirty="0"/>
              <a:t> </a:t>
            </a:r>
            <a:endParaRPr lang="en-GB" dirty="0"/>
          </a:p>
        </p:txBody>
      </p:sp>
      <p:sp>
        <p:nvSpPr>
          <p:cNvPr id="3" name="Tytuł 2">
            <a:extLst>
              <a:ext uri="{FF2B5EF4-FFF2-40B4-BE49-F238E27FC236}">
                <a16:creationId xmlns:a16="http://schemas.microsoft.com/office/drawing/2014/main" id="{9947FFDC-1380-7C0E-7E25-573B130681B4}"/>
              </a:ext>
            </a:extLst>
          </p:cNvPr>
          <p:cNvSpPr>
            <a:spLocks noGrp="1"/>
          </p:cNvSpPr>
          <p:nvPr>
            <p:ph type="title"/>
          </p:nvPr>
        </p:nvSpPr>
        <p:spPr/>
        <p:txBody>
          <a:bodyPr/>
          <a:lstStyle/>
          <a:p>
            <a:r>
              <a:rPr lang="en-GB" dirty="0"/>
              <a:t>Kava 11 – education: sources of information</a:t>
            </a:r>
          </a:p>
        </p:txBody>
      </p:sp>
      <p:sp>
        <p:nvSpPr>
          <p:cNvPr id="4" name="Symbol zastępczy numeru slajdu 3">
            <a:extLst>
              <a:ext uri="{FF2B5EF4-FFF2-40B4-BE49-F238E27FC236}">
                <a16:creationId xmlns:a16="http://schemas.microsoft.com/office/drawing/2014/main" id="{31D4F1A0-22F7-3799-5D97-76E867FA2A68}"/>
              </a:ext>
            </a:extLst>
          </p:cNvPr>
          <p:cNvSpPr>
            <a:spLocks noGrp="1"/>
          </p:cNvSpPr>
          <p:nvPr>
            <p:ph type="sldNum" sz="quarter" idx="17"/>
          </p:nvPr>
        </p:nvSpPr>
        <p:spPr/>
        <p:txBody>
          <a:bodyPr/>
          <a:lstStyle/>
          <a:p>
            <a:fld id="{28A3D32B-9EE4-634E-8394-5B7C42BAEC12}" type="slidenum">
              <a:rPr lang="en-US" smtClean="0"/>
              <a:pPr/>
              <a:t>12</a:t>
            </a:fld>
            <a:endParaRPr lang="en-US" dirty="0">
              <a:solidFill>
                <a:schemeClr val="bg1"/>
              </a:solidFill>
            </a:endParaRPr>
          </a:p>
        </p:txBody>
      </p:sp>
    </p:spTree>
    <p:extLst>
      <p:ext uri="{BB962C8B-B14F-4D97-AF65-F5344CB8AC3E}">
        <p14:creationId xmlns:p14="http://schemas.microsoft.com/office/powerpoint/2010/main" val="43472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8F4E1-66A6-134A-906B-1B205B1FCD59}"/>
              </a:ext>
            </a:extLst>
          </p:cNvPr>
          <p:cNvSpPr>
            <a:spLocks noGrp="1"/>
          </p:cNvSpPr>
          <p:nvPr>
            <p:ph type="body" sz="quarter" idx="18"/>
          </p:nvPr>
        </p:nvSpPr>
        <p:spPr/>
        <p:txBody>
          <a:bodyPr/>
          <a:lstStyle/>
          <a:p>
            <a:pPr algn="ctr"/>
            <a:endParaRPr lang="en-US" dirty="0"/>
          </a:p>
          <a:p>
            <a:pPr algn="ctr"/>
            <a:endParaRPr lang="en-US" dirty="0"/>
          </a:p>
          <a:p>
            <a:pPr algn="ctr"/>
            <a:endParaRPr lang="en-US" dirty="0"/>
          </a:p>
          <a:p>
            <a:pPr algn="ctr"/>
            <a:r>
              <a:rPr lang="en-US" b="1" dirty="0"/>
              <a:t>Agata </a:t>
            </a:r>
            <a:r>
              <a:rPr lang="en-US" b="1" dirty="0" err="1"/>
              <a:t>Poczmańska</a:t>
            </a:r>
            <a:endParaRPr lang="en-US" b="1" dirty="0"/>
          </a:p>
          <a:p>
            <a:pPr algn="ctr"/>
            <a:r>
              <a:rPr lang="en-US" dirty="0"/>
              <a:t>Education Manager</a:t>
            </a:r>
            <a:br>
              <a:rPr lang="en-US" dirty="0"/>
            </a:br>
            <a:r>
              <a:rPr lang="en-US" dirty="0"/>
              <a:t>EIT </a:t>
            </a:r>
            <a:r>
              <a:rPr lang="en-US" dirty="0" err="1"/>
              <a:t>RawMaterials</a:t>
            </a:r>
            <a:r>
              <a:rPr lang="en-US" dirty="0"/>
              <a:t>, CLC East</a:t>
            </a:r>
          </a:p>
          <a:p>
            <a:pPr algn="ctr"/>
            <a:r>
              <a:rPr lang="en-US" dirty="0">
                <a:hlinkClick r:id="rId3"/>
              </a:rPr>
              <a:t>agata.poczmanska@eitrawmaterials.eu</a:t>
            </a:r>
            <a:endParaRPr lang="en-US" dirty="0"/>
          </a:p>
        </p:txBody>
      </p:sp>
      <p:sp>
        <p:nvSpPr>
          <p:cNvPr id="4" name="Slide Number Placeholder 3">
            <a:extLst>
              <a:ext uri="{FF2B5EF4-FFF2-40B4-BE49-F238E27FC236}">
                <a16:creationId xmlns:a16="http://schemas.microsoft.com/office/drawing/2014/main" id="{5350AA4C-E4E8-E24F-899E-7DC9A0BF347A}"/>
              </a:ext>
            </a:extLst>
          </p:cNvPr>
          <p:cNvSpPr>
            <a:spLocks noGrp="1"/>
          </p:cNvSpPr>
          <p:nvPr>
            <p:ph type="sldNum" sz="quarter" idx="19"/>
          </p:nvPr>
        </p:nvSpPr>
        <p:spPr/>
        <p:txBody>
          <a:bodyPr/>
          <a:lstStyle/>
          <a:p>
            <a:fld id="{28A3D32B-9EE4-634E-8394-5B7C42BAEC12}" type="slidenum">
              <a:rPr lang="en-US" smtClean="0"/>
              <a:pPr/>
              <a:t>13</a:t>
            </a:fld>
            <a:endParaRPr lang="en-US" dirty="0">
              <a:solidFill>
                <a:schemeClr val="bg1"/>
              </a:solidFill>
            </a:endParaRPr>
          </a:p>
        </p:txBody>
      </p:sp>
    </p:spTree>
    <p:extLst>
      <p:ext uri="{BB962C8B-B14F-4D97-AF65-F5344CB8AC3E}">
        <p14:creationId xmlns:p14="http://schemas.microsoft.com/office/powerpoint/2010/main" val="9723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F820F1-B587-A744-900C-033AB6904561}"/>
              </a:ext>
            </a:extLst>
          </p:cNvPr>
          <p:cNvSpPr>
            <a:spLocks noGrp="1"/>
          </p:cNvSpPr>
          <p:nvPr>
            <p:ph type="sldNum" sz="quarter" idx="10"/>
          </p:nvPr>
        </p:nvSpPr>
        <p:spPr/>
        <p:txBody>
          <a:bodyPr/>
          <a:lstStyle/>
          <a:p>
            <a:fld id="{28A3D32B-9EE4-634E-8394-5B7C42BAEC12}" type="slidenum">
              <a:rPr lang="en-US" smtClean="0"/>
              <a:pPr/>
              <a:t>14</a:t>
            </a:fld>
            <a:endParaRPr lang="en-US"/>
          </a:p>
        </p:txBody>
      </p:sp>
    </p:spTree>
    <p:extLst>
      <p:ext uri="{BB962C8B-B14F-4D97-AF65-F5344CB8AC3E}">
        <p14:creationId xmlns:p14="http://schemas.microsoft.com/office/powerpoint/2010/main" val="72263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AA076B9-4A5B-1A42-BF9A-188B47F89061}"/>
              </a:ext>
            </a:extLst>
          </p:cNvPr>
          <p:cNvSpPr>
            <a:spLocks noGrp="1"/>
          </p:cNvSpPr>
          <p:nvPr>
            <p:ph type="body" sz="quarter" idx="16"/>
          </p:nvPr>
        </p:nvSpPr>
        <p:spPr>
          <a:xfrm>
            <a:off x="359999" y="1080000"/>
            <a:ext cx="11726986" cy="4406400"/>
          </a:xfrm>
        </p:spPr>
        <p:txBody>
          <a:bodyPr/>
          <a:lstStyle/>
          <a:p>
            <a:r>
              <a:rPr lang="en-GB" b="1" u="sng" dirty="0"/>
              <a:t>Lifelong learning programmes (courses) </a:t>
            </a:r>
          </a:p>
          <a:p>
            <a:pPr marL="342900" indent="-342900">
              <a:buFont typeface="Arial" panose="020B0604020202020204" pitchFamily="34" charset="0"/>
              <a:buChar char="•"/>
            </a:pPr>
            <a:r>
              <a:rPr lang="en-GB" sz="1800" dirty="0"/>
              <a:t>EIT </a:t>
            </a:r>
            <a:r>
              <a:rPr lang="en-GB" sz="1800" dirty="0" err="1"/>
              <a:t>RawMaterials</a:t>
            </a:r>
            <a:r>
              <a:rPr lang="en-GB" sz="1800" dirty="0"/>
              <a:t> seeks professional courses </a:t>
            </a:r>
          </a:p>
          <a:p>
            <a:pPr marL="342900" indent="-342900">
              <a:buFont typeface="Arial" panose="020B0604020202020204" pitchFamily="34" charset="0"/>
              <a:buChar char="•"/>
            </a:pPr>
            <a:r>
              <a:rPr lang="en-GB" sz="1800" dirty="0"/>
              <a:t>Duration: </a:t>
            </a:r>
            <a:r>
              <a:rPr lang="en-GB" sz="1800" b="1" dirty="0"/>
              <a:t>1-3 years</a:t>
            </a:r>
            <a:br>
              <a:rPr lang="en-GB" sz="1800" b="1" dirty="0"/>
            </a:br>
            <a:endParaRPr lang="en-GB" dirty="0"/>
          </a:p>
          <a:p>
            <a:r>
              <a:rPr lang="en-GB" b="1" u="sng" dirty="0"/>
              <a:t>PhD summer/winter schools</a:t>
            </a:r>
          </a:p>
          <a:p>
            <a:pPr marL="342900" indent="-342900">
              <a:buFont typeface="Arial" panose="020B0604020202020204" pitchFamily="34" charset="0"/>
              <a:buChar char="•"/>
            </a:pPr>
            <a:r>
              <a:rPr lang="en-GB" sz="1800" dirty="0"/>
              <a:t>EIT </a:t>
            </a:r>
            <a:r>
              <a:rPr lang="en-GB" sz="1800" dirty="0" err="1"/>
              <a:t>RawMaterials</a:t>
            </a:r>
            <a:r>
              <a:rPr lang="en-GB" sz="1800" dirty="0"/>
              <a:t> seeks </a:t>
            </a:r>
            <a:r>
              <a:rPr lang="en-GB" sz="1800" b="1" dirty="0"/>
              <a:t>schools </a:t>
            </a:r>
            <a:r>
              <a:rPr lang="en-GB" sz="1800" dirty="0"/>
              <a:t>(in English) – one per Lighthouse </a:t>
            </a:r>
          </a:p>
          <a:p>
            <a:pPr marL="342900" indent="-342900">
              <a:buFont typeface="Arial" panose="020B0604020202020204" pitchFamily="34" charset="0"/>
              <a:buChar char="•"/>
            </a:pPr>
            <a:r>
              <a:rPr lang="en-GB" sz="1800" dirty="0"/>
              <a:t>Duration: </a:t>
            </a:r>
            <a:r>
              <a:rPr lang="en-GB" sz="1800" b="1" dirty="0"/>
              <a:t>max. 3 years </a:t>
            </a:r>
            <a:r>
              <a:rPr lang="en-GB" sz="1800" dirty="0"/>
              <a:t>(1</a:t>
            </a:r>
            <a:r>
              <a:rPr lang="en-GB" sz="1800" baseline="30000" dirty="0"/>
              <a:t>st</a:t>
            </a:r>
            <a:r>
              <a:rPr lang="en-GB" sz="1800" dirty="0"/>
              <a:t> year for programme development)</a:t>
            </a:r>
          </a:p>
          <a:p>
            <a:pPr marL="342900" indent="-342900">
              <a:buFont typeface="Arial" panose="020B0604020202020204" pitchFamily="34" charset="0"/>
              <a:buChar char="•"/>
            </a:pPr>
            <a:r>
              <a:rPr lang="en-GB" sz="1800" dirty="0"/>
              <a:t>EIT </a:t>
            </a:r>
            <a:r>
              <a:rPr lang="en-GB" sz="1800" dirty="0" err="1"/>
              <a:t>RawMaterials</a:t>
            </a:r>
            <a:r>
              <a:rPr lang="en-GB" sz="1800" dirty="0"/>
              <a:t> together with the selected projects will develop a </a:t>
            </a:r>
            <a:r>
              <a:rPr lang="en-GB" sz="1800" b="1" dirty="0"/>
              <a:t>joint branding</a:t>
            </a:r>
            <a:r>
              <a:rPr lang="en-GB" sz="1800" dirty="0"/>
              <a:t>, marketing and recruitment strategy</a:t>
            </a:r>
          </a:p>
        </p:txBody>
      </p:sp>
      <p:sp>
        <p:nvSpPr>
          <p:cNvPr id="3" name="Tytuł 2">
            <a:extLst>
              <a:ext uri="{FF2B5EF4-FFF2-40B4-BE49-F238E27FC236}">
                <a16:creationId xmlns:a16="http://schemas.microsoft.com/office/drawing/2014/main" id="{F9F6CA16-EA2F-844D-B9DC-7E10B16126EF}"/>
              </a:ext>
            </a:extLst>
          </p:cNvPr>
          <p:cNvSpPr>
            <a:spLocks noGrp="1"/>
          </p:cNvSpPr>
          <p:nvPr>
            <p:ph type="title"/>
          </p:nvPr>
        </p:nvSpPr>
        <p:spPr/>
        <p:txBody>
          <a:bodyPr/>
          <a:lstStyle/>
          <a:p>
            <a:r>
              <a:rPr lang="en-US" dirty="0"/>
              <a:t>KAVA CALL 11 – Education</a:t>
            </a:r>
            <a:endParaRPr lang="en-GB" dirty="0"/>
          </a:p>
        </p:txBody>
      </p:sp>
      <p:sp>
        <p:nvSpPr>
          <p:cNvPr id="4" name="Symbol zastępczy numeru slajdu 3">
            <a:extLst>
              <a:ext uri="{FF2B5EF4-FFF2-40B4-BE49-F238E27FC236}">
                <a16:creationId xmlns:a16="http://schemas.microsoft.com/office/drawing/2014/main" id="{03D6191B-92C0-8141-B658-50B607316060}"/>
              </a:ext>
            </a:extLst>
          </p:cNvPr>
          <p:cNvSpPr>
            <a:spLocks noGrp="1"/>
          </p:cNvSpPr>
          <p:nvPr>
            <p:ph type="sldNum" sz="quarter" idx="17"/>
          </p:nvPr>
        </p:nvSpPr>
        <p:spPr/>
        <p:txBody>
          <a:bodyPr/>
          <a:lstStyle/>
          <a:p>
            <a:fld id="{28A3D32B-9EE4-634E-8394-5B7C42BAEC12}" type="slidenum">
              <a:rPr lang="en-US" smtClean="0"/>
              <a:pPr/>
              <a:t>2</a:t>
            </a:fld>
            <a:endParaRPr lang="en-US" dirty="0">
              <a:solidFill>
                <a:schemeClr val="bg1"/>
              </a:solidFill>
            </a:endParaRPr>
          </a:p>
        </p:txBody>
      </p:sp>
    </p:spTree>
    <p:extLst>
      <p:ext uri="{BB962C8B-B14F-4D97-AF65-F5344CB8AC3E}">
        <p14:creationId xmlns:p14="http://schemas.microsoft.com/office/powerpoint/2010/main" val="325673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C2A314F-44AB-054D-9FF6-7FBDAE345DA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7252" r="7176"/>
          <a:stretch/>
        </p:blipFill>
        <p:spPr>
          <a:xfrm>
            <a:off x="8197599" y="1080000"/>
            <a:ext cx="3600401" cy="4392836"/>
          </a:xfrm>
        </p:spPr>
      </p:pic>
      <p:sp>
        <p:nvSpPr>
          <p:cNvPr id="3" name="Text Placeholder 2">
            <a:extLst>
              <a:ext uri="{FF2B5EF4-FFF2-40B4-BE49-F238E27FC236}">
                <a16:creationId xmlns:a16="http://schemas.microsoft.com/office/drawing/2014/main" id="{EEE8C7B4-B2CB-0C45-BF6D-D4E1C00225BB}"/>
              </a:ext>
            </a:extLst>
          </p:cNvPr>
          <p:cNvSpPr>
            <a:spLocks noGrp="1"/>
          </p:cNvSpPr>
          <p:nvPr>
            <p:ph type="body" sz="quarter" idx="16"/>
          </p:nvPr>
        </p:nvSpPr>
        <p:spPr/>
        <p:txBody>
          <a:bodyPr/>
          <a:lstStyle/>
          <a:p>
            <a:pPr algn="ctr"/>
            <a:endParaRPr lang="en-US" b="1" dirty="0"/>
          </a:p>
          <a:p>
            <a:pPr algn="ctr"/>
            <a:endParaRPr lang="en-US" b="1" dirty="0"/>
          </a:p>
          <a:p>
            <a:pPr algn="ctr"/>
            <a:endParaRPr lang="en-US" b="1" dirty="0"/>
          </a:p>
          <a:p>
            <a:pPr algn="ctr"/>
            <a:r>
              <a:rPr lang="en-US" sz="3200" b="1" dirty="0"/>
              <a:t>Lifelong Learning </a:t>
            </a:r>
            <a:r>
              <a:rPr lang="en-GB" sz="3200" b="1" dirty="0"/>
              <a:t>programmes (courses)</a:t>
            </a:r>
          </a:p>
        </p:txBody>
      </p:sp>
      <p:sp>
        <p:nvSpPr>
          <p:cNvPr id="2" name="Slide Number Placeholder 1">
            <a:extLst>
              <a:ext uri="{FF2B5EF4-FFF2-40B4-BE49-F238E27FC236}">
                <a16:creationId xmlns:a16="http://schemas.microsoft.com/office/drawing/2014/main" id="{0FDA4FF4-DAED-DD4F-904B-97ABB7F30CFA}"/>
              </a:ext>
            </a:extLst>
          </p:cNvPr>
          <p:cNvSpPr>
            <a:spLocks noGrp="1"/>
          </p:cNvSpPr>
          <p:nvPr>
            <p:ph type="sldNum" sz="quarter" idx="17"/>
          </p:nvPr>
        </p:nvSpPr>
        <p:spPr/>
        <p:txBody>
          <a:bodyPr/>
          <a:lstStyle/>
          <a:p>
            <a:fld id="{3B30E216-DE9D-2A45-8757-D846723AC79B}" type="slidenum">
              <a:rPr lang="en-US" smtClean="0"/>
              <a:pPr/>
              <a:t>3</a:t>
            </a:fld>
            <a:endParaRPr lang="en-US" dirty="0"/>
          </a:p>
        </p:txBody>
      </p:sp>
    </p:spTree>
    <p:extLst>
      <p:ext uri="{BB962C8B-B14F-4D97-AF65-F5344CB8AC3E}">
        <p14:creationId xmlns:p14="http://schemas.microsoft.com/office/powerpoint/2010/main" val="303104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AA81B72-0BEF-424F-B8F9-C61DAEAC69A8}"/>
              </a:ext>
            </a:extLst>
          </p:cNvPr>
          <p:cNvSpPr>
            <a:spLocks noGrp="1"/>
          </p:cNvSpPr>
          <p:nvPr>
            <p:ph type="body" sz="quarter" idx="16"/>
          </p:nvPr>
        </p:nvSpPr>
        <p:spPr/>
        <p:txBody>
          <a:bodyPr/>
          <a:lstStyle/>
          <a:p>
            <a:endParaRPr lang="en-GB" dirty="0"/>
          </a:p>
          <a:p>
            <a:pPr marL="342900" indent="-342900">
              <a:buFont typeface="Arial" panose="020B0604020202020204" pitchFamily="34" charset="0"/>
              <a:buChar char="•"/>
            </a:pPr>
            <a:r>
              <a:rPr lang="en-GB" dirty="0"/>
              <a:t>Proposals must be </a:t>
            </a:r>
            <a:r>
              <a:rPr lang="en-GB" b="1" dirty="0"/>
              <a:t>demand-driven </a:t>
            </a:r>
            <a:r>
              <a:rPr lang="en-GB" dirty="0"/>
              <a:t>and demonstrate a clear</a:t>
            </a:r>
            <a:r>
              <a:rPr lang="en-GB" b="1" dirty="0"/>
              <a:t> industrial need </a:t>
            </a:r>
            <a:r>
              <a:rPr lang="en-GB" dirty="0"/>
              <a:t>for a course</a:t>
            </a:r>
            <a:r>
              <a:rPr lang="en-GB" b="1" dirty="0"/>
              <a:t> </a:t>
            </a:r>
          </a:p>
          <a:p>
            <a:pPr marL="342900" indent="-342900">
              <a:buFont typeface="Arial" panose="020B0604020202020204" pitchFamily="34" charset="0"/>
              <a:buChar char="•"/>
            </a:pPr>
            <a:r>
              <a:rPr lang="en-GB" dirty="0"/>
              <a:t>Proposals must include sound </a:t>
            </a:r>
            <a:r>
              <a:rPr lang="en-GB" b="1" dirty="0"/>
              <a:t>business model</a:t>
            </a:r>
          </a:p>
          <a:p>
            <a:pPr marL="342900" indent="-342900">
              <a:buFont typeface="Arial" panose="020B0604020202020204" pitchFamily="34" charset="0"/>
              <a:buChar char="•"/>
            </a:pPr>
            <a:r>
              <a:rPr lang="en-GB" dirty="0"/>
              <a:t>Projects must support </a:t>
            </a:r>
            <a:r>
              <a:rPr lang="en-GB" b="1" dirty="0"/>
              <a:t>sustainability of the KIC </a:t>
            </a:r>
            <a:r>
              <a:rPr lang="en-GB" dirty="0"/>
              <a:t>(backflow mechanism)</a:t>
            </a:r>
          </a:p>
          <a:p>
            <a:pPr marL="342900" indent="-342900">
              <a:buFont typeface="Arial" panose="020B0604020202020204" pitchFamily="34" charset="0"/>
              <a:buChar char="•"/>
            </a:pPr>
            <a:r>
              <a:rPr lang="en-GB" dirty="0"/>
              <a:t>Courses need to have clearly defined </a:t>
            </a:r>
            <a:r>
              <a:rPr lang="en-GB" b="1" dirty="0"/>
              <a:t>learning objectives</a:t>
            </a:r>
          </a:p>
          <a:p>
            <a:pPr marL="342900" indent="-342900">
              <a:buFont typeface="Arial" panose="020B0604020202020204" pitchFamily="34" charset="0"/>
              <a:buChar char="•"/>
            </a:pPr>
            <a:r>
              <a:rPr lang="en-GB" dirty="0"/>
              <a:t>Proposals</a:t>
            </a:r>
            <a:r>
              <a:rPr lang="en-GB" b="1" dirty="0"/>
              <a:t> </a:t>
            </a:r>
            <a:r>
              <a:rPr lang="en-GB" dirty="0"/>
              <a:t>must be aligned to one of the three </a:t>
            </a:r>
            <a:r>
              <a:rPr lang="en-GB" b="1" dirty="0"/>
              <a:t>EITRM Lighthouses </a:t>
            </a:r>
          </a:p>
          <a:p>
            <a:pPr marL="342900" indent="-342900">
              <a:buFont typeface="Arial" panose="020B0604020202020204" pitchFamily="34" charset="0"/>
              <a:buChar char="•"/>
            </a:pPr>
            <a:r>
              <a:rPr lang="en-GB" dirty="0"/>
              <a:t>The</a:t>
            </a:r>
            <a:r>
              <a:rPr lang="en-GB" b="1" dirty="0"/>
              <a:t> commercializing partner </a:t>
            </a:r>
            <a:r>
              <a:rPr lang="en-GB" dirty="0"/>
              <a:t>needs to be indicated </a:t>
            </a:r>
          </a:p>
        </p:txBody>
      </p:sp>
      <p:sp>
        <p:nvSpPr>
          <p:cNvPr id="3" name="Tytuł 2">
            <a:extLst>
              <a:ext uri="{FF2B5EF4-FFF2-40B4-BE49-F238E27FC236}">
                <a16:creationId xmlns:a16="http://schemas.microsoft.com/office/drawing/2014/main" id="{BF95F26A-96A5-A943-AB12-07B1AC51436C}"/>
              </a:ext>
            </a:extLst>
          </p:cNvPr>
          <p:cNvSpPr>
            <a:spLocks noGrp="1"/>
          </p:cNvSpPr>
          <p:nvPr>
            <p:ph type="title"/>
          </p:nvPr>
        </p:nvSpPr>
        <p:spPr/>
        <p:txBody>
          <a:bodyPr/>
          <a:lstStyle/>
          <a:p>
            <a:r>
              <a:rPr lang="en-GB" b="1" dirty="0"/>
              <a:t>Lifelong learning courses - criteria</a:t>
            </a:r>
          </a:p>
        </p:txBody>
      </p:sp>
      <p:sp>
        <p:nvSpPr>
          <p:cNvPr id="4" name="Symbol zastępczy numeru slajdu 3">
            <a:extLst>
              <a:ext uri="{FF2B5EF4-FFF2-40B4-BE49-F238E27FC236}">
                <a16:creationId xmlns:a16="http://schemas.microsoft.com/office/drawing/2014/main" id="{8CFDBDC9-243F-E241-B7CA-C043BDA4455C}"/>
              </a:ext>
            </a:extLst>
          </p:cNvPr>
          <p:cNvSpPr>
            <a:spLocks noGrp="1"/>
          </p:cNvSpPr>
          <p:nvPr>
            <p:ph type="sldNum" sz="quarter" idx="17"/>
          </p:nvPr>
        </p:nvSpPr>
        <p:spPr/>
        <p:txBody>
          <a:bodyPr/>
          <a:lstStyle/>
          <a:p>
            <a:fld id="{28A3D32B-9EE4-634E-8394-5B7C42BAEC12}" type="slidenum">
              <a:rPr lang="en-US" smtClean="0"/>
              <a:pPr/>
              <a:t>4</a:t>
            </a:fld>
            <a:endParaRPr lang="en-US" dirty="0">
              <a:solidFill>
                <a:schemeClr val="bg1"/>
              </a:solidFill>
            </a:endParaRPr>
          </a:p>
        </p:txBody>
      </p:sp>
    </p:spTree>
    <p:extLst>
      <p:ext uri="{BB962C8B-B14F-4D97-AF65-F5344CB8AC3E}">
        <p14:creationId xmlns:p14="http://schemas.microsoft.com/office/powerpoint/2010/main" val="406577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C2A314F-44AB-054D-9FF6-7FBDAE345DA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2658" r="22658"/>
          <a:stretch/>
        </p:blipFill>
        <p:spPr>
          <a:xfrm>
            <a:off x="8197599" y="1080000"/>
            <a:ext cx="3600401" cy="4392836"/>
          </a:xfrm>
        </p:spPr>
      </p:pic>
      <p:sp>
        <p:nvSpPr>
          <p:cNvPr id="3" name="Text Placeholder 2">
            <a:extLst>
              <a:ext uri="{FF2B5EF4-FFF2-40B4-BE49-F238E27FC236}">
                <a16:creationId xmlns:a16="http://schemas.microsoft.com/office/drawing/2014/main" id="{EEE8C7B4-B2CB-0C45-BF6D-D4E1C00225BB}"/>
              </a:ext>
            </a:extLst>
          </p:cNvPr>
          <p:cNvSpPr>
            <a:spLocks noGrp="1"/>
          </p:cNvSpPr>
          <p:nvPr>
            <p:ph type="body" sz="quarter" idx="16"/>
          </p:nvPr>
        </p:nvSpPr>
        <p:spPr/>
        <p:txBody>
          <a:bodyPr/>
          <a:lstStyle/>
          <a:p>
            <a:pPr algn="ctr"/>
            <a:endParaRPr lang="en-US" b="1" dirty="0"/>
          </a:p>
          <a:p>
            <a:pPr algn="ctr"/>
            <a:endParaRPr lang="en-US" b="1" dirty="0"/>
          </a:p>
          <a:p>
            <a:pPr algn="ctr"/>
            <a:endParaRPr lang="en-US" b="1" dirty="0"/>
          </a:p>
          <a:p>
            <a:pPr algn="ctr"/>
            <a:r>
              <a:rPr lang="en-US" sz="3200" b="1" dirty="0"/>
              <a:t>PhD summer/winter schools</a:t>
            </a:r>
          </a:p>
        </p:txBody>
      </p:sp>
      <p:sp>
        <p:nvSpPr>
          <p:cNvPr id="2" name="Slide Number Placeholder 1">
            <a:extLst>
              <a:ext uri="{FF2B5EF4-FFF2-40B4-BE49-F238E27FC236}">
                <a16:creationId xmlns:a16="http://schemas.microsoft.com/office/drawing/2014/main" id="{0FDA4FF4-DAED-DD4F-904B-97ABB7F30CFA}"/>
              </a:ext>
            </a:extLst>
          </p:cNvPr>
          <p:cNvSpPr>
            <a:spLocks noGrp="1"/>
          </p:cNvSpPr>
          <p:nvPr>
            <p:ph type="sldNum" sz="quarter" idx="17"/>
          </p:nvPr>
        </p:nvSpPr>
        <p:spPr/>
        <p:txBody>
          <a:bodyPr/>
          <a:lstStyle/>
          <a:p>
            <a:fld id="{3B30E216-DE9D-2A45-8757-D846723AC79B}" type="slidenum">
              <a:rPr lang="en-US" smtClean="0"/>
              <a:pPr/>
              <a:t>5</a:t>
            </a:fld>
            <a:endParaRPr lang="en-US" dirty="0"/>
          </a:p>
        </p:txBody>
      </p:sp>
    </p:spTree>
    <p:extLst>
      <p:ext uri="{BB962C8B-B14F-4D97-AF65-F5344CB8AC3E}">
        <p14:creationId xmlns:p14="http://schemas.microsoft.com/office/powerpoint/2010/main" val="319726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334C441-B98F-454A-B186-5CCDFDBFEFD0}"/>
              </a:ext>
            </a:extLst>
          </p:cNvPr>
          <p:cNvSpPr>
            <a:spLocks noGrp="1"/>
          </p:cNvSpPr>
          <p:nvPr>
            <p:ph type="body" sz="quarter" idx="16"/>
          </p:nvPr>
        </p:nvSpPr>
        <p:spPr/>
        <p:txBody>
          <a:bodyPr/>
          <a:lstStyle/>
          <a:p>
            <a:pPr marL="342900" indent="-342900">
              <a:lnSpc>
                <a:spcPct val="100000"/>
              </a:lnSpc>
              <a:buFont typeface="Arial" panose="020B0604020202020204" pitchFamily="34" charset="0"/>
              <a:buChar char="•"/>
            </a:pPr>
            <a:r>
              <a:rPr lang="en-GB" b="1" dirty="0"/>
              <a:t>Based on challenges </a:t>
            </a:r>
            <a:r>
              <a:rPr lang="en-GB" dirty="0"/>
              <a:t>from the industry and involve </a:t>
            </a:r>
            <a:r>
              <a:rPr lang="en-GB" b="1" dirty="0"/>
              <a:t>industry or start-ups </a:t>
            </a:r>
            <a:r>
              <a:rPr lang="en-GB" dirty="0"/>
              <a:t>in the schools implementation </a:t>
            </a:r>
          </a:p>
          <a:p>
            <a:pPr marL="342900" indent="-342900">
              <a:lnSpc>
                <a:spcPct val="100000"/>
              </a:lnSpc>
              <a:buFont typeface="Arial" panose="020B0604020202020204" pitchFamily="34" charset="0"/>
              <a:buChar char="•"/>
            </a:pPr>
            <a:r>
              <a:rPr lang="en-GB" dirty="0"/>
              <a:t>Establishing synergies with </a:t>
            </a:r>
            <a:r>
              <a:rPr lang="en-GB" b="1" dirty="0"/>
              <a:t>EIT RM business creation instruments </a:t>
            </a:r>
            <a:r>
              <a:rPr lang="en-GB" dirty="0"/>
              <a:t>(EIT </a:t>
            </a:r>
            <a:r>
              <a:rPr lang="en-GB" dirty="0" err="1"/>
              <a:t>Jumpstarter</a:t>
            </a:r>
            <a:r>
              <a:rPr lang="en-GB" dirty="0"/>
              <a:t>, EIT RM Accelerator Programme etc.) and empowering students to further technological/business solutions </a:t>
            </a:r>
          </a:p>
          <a:p>
            <a:pPr marL="342900" indent="-342900">
              <a:lnSpc>
                <a:spcPct val="100000"/>
              </a:lnSpc>
              <a:buFont typeface="Arial" panose="020B0604020202020204" pitchFamily="34" charset="0"/>
              <a:buChar char="•"/>
            </a:pPr>
            <a:r>
              <a:rPr lang="en-GB" b="1" dirty="0"/>
              <a:t>Fee-based </a:t>
            </a:r>
            <a:r>
              <a:rPr lang="en-GB" dirty="0"/>
              <a:t>and aiming at </a:t>
            </a:r>
            <a:r>
              <a:rPr lang="en-GB" b="1" dirty="0"/>
              <a:t>self-sustained</a:t>
            </a:r>
            <a:r>
              <a:rPr lang="en-GB" dirty="0"/>
              <a:t> model </a:t>
            </a:r>
          </a:p>
          <a:p>
            <a:pPr marL="342900" indent="-342900">
              <a:lnSpc>
                <a:spcPct val="100000"/>
              </a:lnSpc>
              <a:buFont typeface="Arial" panose="020B0604020202020204" pitchFamily="34" charset="0"/>
              <a:buChar char="•"/>
            </a:pPr>
            <a:r>
              <a:rPr lang="en-GB" dirty="0"/>
              <a:t>Clearly defined</a:t>
            </a:r>
            <a:r>
              <a:rPr lang="en-GB" b="1" dirty="0"/>
              <a:t> learning objectives </a:t>
            </a:r>
            <a:r>
              <a:rPr lang="en-GB" dirty="0"/>
              <a:t>(including at least one of the Lighthouse learning objectives)</a:t>
            </a:r>
            <a:br>
              <a:rPr lang="en-GB" dirty="0"/>
            </a:br>
            <a:r>
              <a:rPr lang="en-GB" dirty="0"/>
              <a:t>and envisaged competence</a:t>
            </a:r>
            <a:r>
              <a:rPr lang="en-GB" b="1" dirty="0"/>
              <a:t> assessment </a:t>
            </a:r>
            <a:endParaRPr lang="en-GB" dirty="0"/>
          </a:p>
          <a:p>
            <a:endParaRPr lang="en-GB" dirty="0"/>
          </a:p>
        </p:txBody>
      </p:sp>
      <p:sp>
        <p:nvSpPr>
          <p:cNvPr id="3" name="Tytuł 2">
            <a:extLst>
              <a:ext uri="{FF2B5EF4-FFF2-40B4-BE49-F238E27FC236}">
                <a16:creationId xmlns:a16="http://schemas.microsoft.com/office/drawing/2014/main" id="{0B93FE28-A074-0440-8D89-20A11C6D21D0}"/>
              </a:ext>
            </a:extLst>
          </p:cNvPr>
          <p:cNvSpPr>
            <a:spLocks noGrp="1"/>
          </p:cNvSpPr>
          <p:nvPr>
            <p:ph type="title"/>
          </p:nvPr>
        </p:nvSpPr>
        <p:spPr/>
        <p:txBody>
          <a:bodyPr/>
          <a:lstStyle/>
          <a:p>
            <a:r>
              <a:rPr lang="en-GB" dirty="0"/>
              <a:t>PhD schools - criteria</a:t>
            </a:r>
          </a:p>
        </p:txBody>
      </p:sp>
      <p:sp>
        <p:nvSpPr>
          <p:cNvPr id="4" name="Symbol zastępczy numeru slajdu 3">
            <a:extLst>
              <a:ext uri="{FF2B5EF4-FFF2-40B4-BE49-F238E27FC236}">
                <a16:creationId xmlns:a16="http://schemas.microsoft.com/office/drawing/2014/main" id="{2ADCA97B-1615-9E4F-A09C-25D35926930C}"/>
              </a:ext>
            </a:extLst>
          </p:cNvPr>
          <p:cNvSpPr>
            <a:spLocks noGrp="1"/>
          </p:cNvSpPr>
          <p:nvPr>
            <p:ph type="sldNum" sz="quarter" idx="17"/>
          </p:nvPr>
        </p:nvSpPr>
        <p:spPr/>
        <p:txBody>
          <a:bodyPr/>
          <a:lstStyle/>
          <a:p>
            <a:fld id="{28A3D32B-9EE4-634E-8394-5B7C42BAEC12}" type="slidenum">
              <a:rPr lang="en-US" smtClean="0"/>
              <a:pPr/>
              <a:t>6</a:t>
            </a:fld>
            <a:endParaRPr lang="en-US" dirty="0">
              <a:solidFill>
                <a:schemeClr val="bg1"/>
              </a:solidFill>
            </a:endParaRPr>
          </a:p>
        </p:txBody>
      </p:sp>
    </p:spTree>
    <p:extLst>
      <p:ext uri="{BB962C8B-B14F-4D97-AF65-F5344CB8AC3E}">
        <p14:creationId xmlns:p14="http://schemas.microsoft.com/office/powerpoint/2010/main" val="222317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2C167ECE-E9F8-D5F7-1189-81D478F96753}"/>
              </a:ext>
            </a:extLst>
          </p:cNvPr>
          <p:cNvSpPr>
            <a:spLocks noGrp="1"/>
          </p:cNvSpPr>
          <p:nvPr>
            <p:ph type="title"/>
          </p:nvPr>
        </p:nvSpPr>
        <p:spPr/>
        <p:txBody>
          <a:bodyPr/>
          <a:lstStyle/>
          <a:p>
            <a:r>
              <a:rPr lang="en-GB" dirty="0"/>
              <a:t>Toward sustainable and resilient supply chains</a:t>
            </a:r>
          </a:p>
        </p:txBody>
      </p:sp>
      <p:sp>
        <p:nvSpPr>
          <p:cNvPr id="4" name="Symbol zastępczy numeru slajdu 3">
            <a:extLst>
              <a:ext uri="{FF2B5EF4-FFF2-40B4-BE49-F238E27FC236}">
                <a16:creationId xmlns:a16="http://schemas.microsoft.com/office/drawing/2014/main" id="{716830F0-7230-F5B0-2FFB-8E78E8BD9D92}"/>
              </a:ext>
            </a:extLst>
          </p:cNvPr>
          <p:cNvSpPr>
            <a:spLocks noGrp="1"/>
          </p:cNvSpPr>
          <p:nvPr>
            <p:ph type="sldNum" sz="quarter" idx="19"/>
          </p:nvPr>
        </p:nvSpPr>
        <p:spPr/>
        <p:txBody>
          <a:bodyPr/>
          <a:lstStyle/>
          <a:p>
            <a:fld id="{28A3D32B-9EE4-634E-8394-5B7C42BAEC12}" type="slidenum">
              <a:rPr lang="en-US" smtClean="0"/>
              <a:t>7</a:t>
            </a:fld>
            <a:endParaRPr lang="en-US"/>
          </a:p>
        </p:txBody>
      </p:sp>
      <p:pic>
        <p:nvPicPr>
          <p:cNvPr id="2" name="Obraz 1">
            <a:extLst>
              <a:ext uri="{FF2B5EF4-FFF2-40B4-BE49-F238E27FC236}">
                <a16:creationId xmlns:a16="http://schemas.microsoft.com/office/drawing/2014/main" id="{0E0DCE3C-DF0D-EF98-6B49-038D3AA7C7F0}"/>
              </a:ext>
            </a:extLst>
          </p:cNvPr>
          <p:cNvPicPr>
            <a:picLocks noChangeAspect="1"/>
          </p:cNvPicPr>
          <p:nvPr/>
        </p:nvPicPr>
        <p:blipFill>
          <a:blip r:embed="rId2"/>
          <a:stretch>
            <a:fillRect/>
          </a:stretch>
        </p:blipFill>
        <p:spPr>
          <a:xfrm>
            <a:off x="0" y="1343269"/>
            <a:ext cx="12192000" cy="3738733"/>
          </a:xfrm>
          <a:prstGeom prst="rect">
            <a:avLst/>
          </a:prstGeom>
        </p:spPr>
      </p:pic>
    </p:spTree>
    <p:extLst>
      <p:ext uri="{BB962C8B-B14F-4D97-AF65-F5344CB8AC3E}">
        <p14:creationId xmlns:p14="http://schemas.microsoft.com/office/powerpoint/2010/main" val="135969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C2A314F-44AB-054D-9FF6-7FBDAE345DA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658" r="22658"/>
          <a:stretch/>
        </p:blipFill>
        <p:spPr>
          <a:xfrm>
            <a:off x="8197599" y="1080000"/>
            <a:ext cx="3600401" cy="4392836"/>
          </a:xfrm>
        </p:spPr>
      </p:pic>
      <p:sp>
        <p:nvSpPr>
          <p:cNvPr id="3" name="Text Placeholder 2">
            <a:extLst>
              <a:ext uri="{FF2B5EF4-FFF2-40B4-BE49-F238E27FC236}">
                <a16:creationId xmlns:a16="http://schemas.microsoft.com/office/drawing/2014/main" id="{EEE8C7B4-B2CB-0C45-BF6D-D4E1C00225BB}"/>
              </a:ext>
            </a:extLst>
          </p:cNvPr>
          <p:cNvSpPr>
            <a:spLocks noGrp="1"/>
          </p:cNvSpPr>
          <p:nvPr>
            <p:ph type="body" sz="quarter" idx="16"/>
          </p:nvPr>
        </p:nvSpPr>
        <p:spPr/>
        <p:txBody>
          <a:bodyPr/>
          <a:lstStyle/>
          <a:p>
            <a:pPr algn="ctr"/>
            <a:endParaRPr lang="en-US" b="1" dirty="0"/>
          </a:p>
          <a:p>
            <a:pPr algn="ctr"/>
            <a:endParaRPr lang="en-US" b="1" dirty="0"/>
          </a:p>
          <a:p>
            <a:pPr algn="ctr"/>
            <a:endParaRPr lang="en-US" b="1" dirty="0"/>
          </a:p>
          <a:p>
            <a:pPr algn="ctr"/>
            <a:r>
              <a:rPr lang="en-US" sz="3200" b="1" dirty="0"/>
              <a:t>How to prepare </a:t>
            </a:r>
            <a:br>
              <a:rPr lang="en-US" sz="3200" b="1" dirty="0"/>
            </a:br>
            <a:r>
              <a:rPr lang="en-US" sz="3200" b="1" dirty="0"/>
              <a:t>the DRAFT (1 stage) proposal? </a:t>
            </a:r>
          </a:p>
        </p:txBody>
      </p:sp>
      <p:sp>
        <p:nvSpPr>
          <p:cNvPr id="2" name="Slide Number Placeholder 1">
            <a:extLst>
              <a:ext uri="{FF2B5EF4-FFF2-40B4-BE49-F238E27FC236}">
                <a16:creationId xmlns:a16="http://schemas.microsoft.com/office/drawing/2014/main" id="{0FDA4FF4-DAED-DD4F-904B-97ABB7F30CFA}"/>
              </a:ext>
            </a:extLst>
          </p:cNvPr>
          <p:cNvSpPr>
            <a:spLocks noGrp="1"/>
          </p:cNvSpPr>
          <p:nvPr>
            <p:ph type="sldNum" sz="quarter" idx="17"/>
          </p:nvPr>
        </p:nvSpPr>
        <p:spPr/>
        <p:txBody>
          <a:bodyPr/>
          <a:lstStyle/>
          <a:p>
            <a:fld id="{3B30E216-DE9D-2A45-8757-D846723AC79B}" type="slidenum">
              <a:rPr lang="en-US" smtClean="0"/>
              <a:pPr/>
              <a:t>8</a:t>
            </a:fld>
            <a:endParaRPr lang="en-US" dirty="0"/>
          </a:p>
        </p:txBody>
      </p:sp>
    </p:spTree>
    <p:extLst>
      <p:ext uri="{BB962C8B-B14F-4D97-AF65-F5344CB8AC3E}">
        <p14:creationId xmlns:p14="http://schemas.microsoft.com/office/powerpoint/2010/main" val="187655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344DF2C-9B82-9046-9AE6-8F33A4F254B7}"/>
              </a:ext>
            </a:extLst>
          </p:cNvPr>
          <p:cNvSpPr>
            <a:spLocks noGrp="1"/>
          </p:cNvSpPr>
          <p:nvPr>
            <p:ph type="body" sz="quarter" idx="16"/>
          </p:nvPr>
        </p:nvSpPr>
        <p:spPr/>
        <p:txBody>
          <a:bodyPr/>
          <a:lstStyle/>
          <a:p>
            <a:r>
              <a:rPr lang="en-GB" sz="1800" dirty="0"/>
              <a:t>The DRAFT proposals submitted in Stage 1 should not exceed </a:t>
            </a:r>
            <a:r>
              <a:rPr lang="en-GB" sz="1800" b="1" dirty="0"/>
              <a:t>5 pages </a:t>
            </a:r>
            <a:r>
              <a:rPr lang="en-GB" sz="1800" dirty="0"/>
              <a:t>and should contain:</a:t>
            </a:r>
            <a:br>
              <a:rPr lang="en-GB" sz="1800" dirty="0"/>
            </a:br>
            <a:endParaRPr lang="en-GB" sz="1800" dirty="0"/>
          </a:p>
          <a:p>
            <a:pPr marL="1063625" lvl="1" indent="-342900"/>
            <a:r>
              <a:rPr lang="en-GB" sz="1800" dirty="0"/>
              <a:t>an executive summary, with </a:t>
            </a:r>
            <a:r>
              <a:rPr lang="en-GB" sz="1800" b="1" dirty="0"/>
              <a:t>objectives, outcomes and final results</a:t>
            </a:r>
            <a:r>
              <a:rPr lang="en-GB" sz="1800" dirty="0"/>
              <a:t> expected (1/2 page), </a:t>
            </a:r>
          </a:p>
          <a:p>
            <a:pPr marL="1063625" lvl="1" indent="-342900"/>
            <a:r>
              <a:rPr lang="en-GB" sz="1800" dirty="0"/>
              <a:t>a short description of the </a:t>
            </a:r>
            <a:r>
              <a:rPr lang="en-GB" sz="1800" b="1" dirty="0"/>
              <a:t>consortium</a:t>
            </a:r>
            <a:r>
              <a:rPr lang="en-GB" sz="1800" dirty="0"/>
              <a:t> with role of each partner (1/2 page) and </a:t>
            </a:r>
          </a:p>
          <a:p>
            <a:pPr marL="1063625" lvl="1" indent="-342900"/>
            <a:r>
              <a:rPr lang="en-GB" sz="1800" dirty="0"/>
              <a:t>detailed information (4 pages) addressing the </a:t>
            </a:r>
            <a:r>
              <a:rPr lang="en-GB" sz="1800" b="1" dirty="0"/>
              <a:t>criteria</a:t>
            </a:r>
            <a:r>
              <a:rPr lang="en-GB" sz="1800" dirty="0"/>
              <a:t>, which will be evaluated as “yes/no”</a:t>
            </a:r>
          </a:p>
          <a:p>
            <a:pPr lvl="1" indent="0">
              <a:buNone/>
            </a:pPr>
            <a:endParaRPr lang="en-GB" sz="1800" dirty="0">
              <a:solidFill>
                <a:schemeClr val="bg1">
                  <a:lumMod val="65000"/>
                </a:schemeClr>
              </a:solidFill>
            </a:endParaRPr>
          </a:p>
          <a:p>
            <a:pPr lvl="1" indent="0">
              <a:buNone/>
            </a:pPr>
            <a:r>
              <a:rPr lang="en-GB" sz="1800" dirty="0">
                <a:solidFill>
                  <a:srgbClr val="FF0000"/>
                </a:solidFill>
              </a:rPr>
              <a:t>(only proposals receiving “yes” to all of the criteria at Stage 1, </a:t>
            </a:r>
            <a:br>
              <a:rPr lang="en-GB" sz="1800" dirty="0">
                <a:solidFill>
                  <a:srgbClr val="FF0000"/>
                </a:solidFill>
              </a:rPr>
            </a:br>
            <a:r>
              <a:rPr lang="en-GB" sz="1800" dirty="0">
                <a:solidFill>
                  <a:srgbClr val="FF0000"/>
                </a:solidFill>
              </a:rPr>
              <a:t>will be invited to submit a FINAL proposal in Stage 2)</a:t>
            </a:r>
          </a:p>
          <a:p>
            <a:endParaRPr lang="en-GB" sz="1800" dirty="0"/>
          </a:p>
          <a:p>
            <a:pPr marL="342900" indent="-342900">
              <a:buFont typeface="Symbol" pitchFamily="2" charset="2"/>
              <a:buChar char="Þ"/>
            </a:pPr>
            <a:r>
              <a:rPr lang="en-GB" sz="1800" dirty="0">
                <a:solidFill>
                  <a:schemeClr val="accent4"/>
                </a:solidFill>
              </a:rPr>
              <a:t>Partners may request up to </a:t>
            </a:r>
            <a:r>
              <a:rPr lang="en-GB" sz="1800" b="1" dirty="0">
                <a:solidFill>
                  <a:schemeClr val="accent4"/>
                </a:solidFill>
              </a:rPr>
              <a:t>100% funding </a:t>
            </a:r>
            <a:r>
              <a:rPr lang="en-GB" sz="1800" dirty="0">
                <a:solidFill>
                  <a:schemeClr val="accent4"/>
                </a:solidFill>
              </a:rPr>
              <a:t>for eligible KAVA costs. </a:t>
            </a:r>
            <a:br>
              <a:rPr lang="en-GB" sz="1800" dirty="0">
                <a:solidFill>
                  <a:schemeClr val="accent4"/>
                </a:solidFill>
              </a:rPr>
            </a:br>
            <a:r>
              <a:rPr lang="en-GB" sz="1800" u="sng" dirty="0">
                <a:solidFill>
                  <a:schemeClr val="accent4"/>
                </a:solidFill>
              </a:rPr>
              <a:t>However, any </a:t>
            </a:r>
            <a:r>
              <a:rPr lang="en-GB" sz="1800" b="1" u="sng" dirty="0">
                <a:solidFill>
                  <a:schemeClr val="accent4"/>
                </a:solidFill>
              </a:rPr>
              <a:t>co-funding</a:t>
            </a:r>
            <a:r>
              <a:rPr lang="en-GB" sz="1800" u="sng" dirty="0">
                <a:solidFill>
                  <a:schemeClr val="accent4"/>
                </a:solidFill>
              </a:rPr>
              <a:t> contributed by the project consortium will be evaluated positively</a:t>
            </a:r>
            <a:endParaRPr lang="en-GB" sz="1800" u="sng" dirty="0"/>
          </a:p>
          <a:p>
            <a:pPr marL="342900" indent="-342900">
              <a:buFont typeface="Symbol" pitchFamily="2" charset="2"/>
              <a:buChar char="Þ"/>
            </a:pPr>
            <a:endParaRPr lang="en-GB" dirty="0"/>
          </a:p>
          <a:p>
            <a:pPr marL="342900" indent="-342900">
              <a:buFont typeface="Symbol" pitchFamily="2" charset="2"/>
              <a:buChar char="Þ"/>
            </a:pPr>
            <a:endParaRPr lang="en-GB" dirty="0"/>
          </a:p>
          <a:p>
            <a:endParaRPr lang="en-GB" dirty="0"/>
          </a:p>
        </p:txBody>
      </p:sp>
      <p:sp>
        <p:nvSpPr>
          <p:cNvPr id="3" name="Tytuł 2">
            <a:extLst>
              <a:ext uri="{FF2B5EF4-FFF2-40B4-BE49-F238E27FC236}">
                <a16:creationId xmlns:a16="http://schemas.microsoft.com/office/drawing/2014/main" id="{F3DA838B-095E-284B-B7AE-E649F0EC8C38}"/>
              </a:ext>
            </a:extLst>
          </p:cNvPr>
          <p:cNvSpPr>
            <a:spLocks noGrp="1"/>
          </p:cNvSpPr>
          <p:nvPr>
            <p:ph type="title"/>
          </p:nvPr>
        </p:nvSpPr>
        <p:spPr/>
        <p:txBody>
          <a:bodyPr/>
          <a:lstStyle/>
          <a:p>
            <a:r>
              <a:rPr lang="en-GB" dirty="0"/>
              <a:t>KAVA call 11 – education: draft proposal</a:t>
            </a:r>
          </a:p>
        </p:txBody>
      </p:sp>
      <p:sp>
        <p:nvSpPr>
          <p:cNvPr id="4" name="Symbol zastępczy numeru slajdu 3">
            <a:extLst>
              <a:ext uri="{FF2B5EF4-FFF2-40B4-BE49-F238E27FC236}">
                <a16:creationId xmlns:a16="http://schemas.microsoft.com/office/drawing/2014/main" id="{1127C49C-159B-1D46-8F4B-F6B1D6EA3E08}"/>
              </a:ext>
            </a:extLst>
          </p:cNvPr>
          <p:cNvSpPr>
            <a:spLocks noGrp="1"/>
          </p:cNvSpPr>
          <p:nvPr>
            <p:ph type="sldNum" sz="quarter" idx="17"/>
          </p:nvPr>
        </p:nvSpPr>
        <p:spPr/>
        <p:txBody>
          <a:bodyPr/>
          <a:lstStyle/>
          <a:p>
            <a:fld id="{28A3D32B-9EE4-634E-8394-5B7C42BAEC12}" type="slidenum">
              <a:rPr lang="en-US" smtClean="0"/>
              <a:pPr/>
              <a:t>9</a:t>
            </a:fld>
            <a:endParaRPr lang="en-US" dirty="0">
              <a:solidFill>
                <a:schemeClr val="bg1"/>
              </a:solidFill>
            </a:endParaRPr>
          </a:p>
        </p:txBody>
      </p:sp>
    </p:spTree>
    <p:extLst>
      <p:ext uri="{BB962C8B-B14F-4D97-AF65-F5344CB8AC3E}">
        <p14:creationId xmlns:p14="http://schemas.microsoft.com/office/powerpoint/2010/main" val="3365842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0.xml><?xml version="1.0" encoding="utf-8"?>
<p:tagLst xmlns:a="http://schemas.openxmlformats.org/drawingml/2006/main" xmlns:r="http://schemas.openxmlformats.org/officeDocument/2006/relationships" xmlns:p="http://schemas.openxmlformats.org/presentationml/2006/main">
  <p:tag name="RNRSTYLE" val="CoverTitel1"/>
</p:tagLst>
</file>

<file path=ppt/tags/tag1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2.xml><?xml version="1.0" encoding="utf-8"?>
<p:tagLst xmlns:a="http://schemas.openxmlformats.org/drawingml/2006/main" xmlns:r="http://schemas.openxmlformats.org/officeDocument/2006/relationships" xmlns:p="http://schemas.openxmlformats.org/presentationml/2006/main">
  <p:tag name="RNRSTYLE" val="CoverTitel1"/>
</p:tagLst>
</file>

<file path=ppt/tags/tag13.xml><?xml version="1.0" encoding="utf-8"?>
<p:tagLst xmlns:a="http://schemas.openxmlformats.org/drawingml/2006/main" xmlns:r="http://schemas.openxmlformats.org/officeDocument/2006/relationships" xmlns:p="http://schemas.openxmlformats.org/presentationml/2006/main">
  <p:tag name="RNRSTYLE" val="CoverTitel1"/>
</p:tagLst>
</file>

<file path=ppt/tags/tag14.xml><?xml version="1.0" encoding="utf-8"?>
<p:tagLst xmlns:a="http://schemas.openxmlformats.org/drawingml/2006/main" xmlns:r="http://schemas.openxmlformats.org/officeDocument/2006/relationships" xmlns:p="http://schemas.openxmlformats.org/presentationml/2006/main">
  <p:tag name="RNRSTYLE" val="CoverTitel1"/>
</p:tagLst>
</file>

<file path=ppt/tags/tag15.xml><?xml version="1.0" encoding="utf-8"?>
<p:tagLst xmlns:a="http://schemas.openxmlformats.org/drawingml/2006/main" xmlns:r="http://schemas.openxmlformats.org/officeDocument/2006/relationships" xmlns:p="http://schemas.openxmlformats.org/presentationml/2006/main">
  <p:tag name="RNRSTYLE" val="CoverTitel1"/>
</p:tagLst>
</file>

<file path=ppt/tags/tag16.xml><?xml version="1.0" encoding="utf-8"?>
<p:tagLst xmlns:a="http://schemas.openxmlformats.org/drawingml/2006/main" xmlns:r="http://schemas.openxmlformats.org/officeDocument/2006/relationships" xmlns:p="http://schemas.openxmlformats.org/presentationml/2006/main">
  <p:tag name="RNRSTYLE" val="CoverTitel1"/>
</p:tagLst>
</file>

<file path=ppt/tags/tag17.xml><?xml version="1.0" encoding="utf-8"?>
<p:tagLst xmlns:a="http://schemas.openxmlformats.org/drawingml/2006/main" xmlns:r="http://schemas.openxmlformats.org/officeDocument/2006/relationships" xmlns:p="http://schemas.openxmlformats.org/presentationml/2006/main">
  <p:tag name="RNRSTYLE" val="CoverTitel1"/>
</p:tagLst>
</file>

<file path=ppt/tags/tag18.xml><?xml version="1.0" encoding="utf-8"?>
<p:tagLst xmlns:a="http://schemas.openxmlformats.org/drawingml/2006/main" xmlns:r="http://schemas.openxmlformats.org/officeDocument/2006/relationships" xmlns:p="http://schemas.openxmlformats.org/presentationml/2006/main">
  <p:tag name="RNRSTYLE" val="CoverTitel1"/>
</p:tagLst>
</file>

<file path=ppt/tags/tag19.xml><?xml version="1.0" encoding="utf-8"?>
<p:tagLst xmlns:a="http://schemas.openxmlformats.org/drawingml/2006/main" xmlns:r="http://schemas.openxmlformats.org/officeDocument/2006/relationships" xmlns:p="http://schemas.openxmlformats.org/presentationml/2006/main">
  <p:tag name="RNRSTYLE" val="CoverTitel1"/>
</p:tagLst>
</file>

<file path=ppt/tags/tag2.xml><?xml version="1.0" encoding="utf-8"?>
<p:tagLst xmlns:a="http://schemas.openxmlformats.org/drawingml/2006/main" xmlns:r="http://schemas.openxmlformats.org/officeDocument/2006/relationships" xmlns:p="http://schemas.openxmlformats.org/presentationml/2006/main">
  <p:tag name="RNRSTYLE" val="CoverTitel1"/>
</p:tagLst>
</file>

<file path=ppt/tags/tag20.xml><?xml version="1.0" encoding="utf-8"?>
<p:tagLst xmlns:a="http://schemas.openxmlformats.org/drawingml/2006/main" xmlns:r="http://schemas.openxmlformats.org/officeDocument/2006/relationships" xmlns:p="http://schemas.openxmlformats.org/presentationml/2006/main">
  <p:tag name="RNRSTYLE" val="CoverTitel1"/>
</p:tagLst>
</file>

<file path=ppt/tags/tag21.xml><?xml version="1.0" encoding="utf-8"?>
<p:tagLst xmlns:a="http://schemas.openxmlformats.org/drawingml/2006/main" xmlns:r="http://schemas.openxmlformats.org/officeDocument/2006/relationships" xmlns:p="http://schemas.openxmlformats.org/presentationml/2006/main">
  <p:tag name="RNRSTYLE" val="CoverTitel1"/>
</p:tagLst>
</file>

<file path=ppt/tags/tag3.xml><?xml version="1.0" encoding="utf-8"?>
<p:tagLst xmlns:a="http://schemas.openxmlformats.org/drawingml/2006/main" xmlns:r="http://schemas.openxmlformats.org/officeDocument/2006/relationships" xmlns:p="http://schemas.openxmlformats.org/presentationml/2006/main">
  <p:tag name="RNRSTYLE" val="CoverTitel1"/>
</p:tagLst>
</file>

<file path=ppt/tags/tag4.xml><?xml version="1.0" encoding="utf-8"?>
<p:tagLst xmlns:a="http://schemas.openxmlformats.org/drawingml/2006/main" xmlns:r="http://schemas.openxmlformats.org/officeDocument/2006/relationships" xmlns:p="http://schemas.openxmlformats.org/presentationml/2006/main">
  <p:tag name="RNRSTYLE" val="CoverTitel1"/>
</p:tagLst>
</file>

<file path=ppt/tags/tag5.xml><?xml version="1.0" encoding="utf-8"?>
<p:tagLst xmlns:a="http://schemas.openxmlformats.org/drawingml/2006/main" xmlns:r="http://schemas.openxmlformats.org/officeDocument/2006/relationships" xmlns:p="http://schemas.openxmlformats.org/presentationml/2006/main">
  <p:tag name="RNRSTYLE" val="CoverTitel1"/>
</p:tagLst>
</file>

<file path=ppt/tags/tag6.xml><?xml version="1.0" encoding="utf-8"?>
<p:tagLst xmlns:a="http://schemas.openxmlformats.org/drawingml/2006/main" xmlns:r="http://schemas.openxmlformats.org/officeDocument/2006/relationships" xmlns:p="http://schemas.openxmlformats.org/presentationml/2006/main">
  <p:tag name="RNRSTYLE" val="CoverTitel1"/>
</p:tagLst>
</file>

<file path=ppt/tags/tag7.xml><?xml version="1.0" encoding="utf-8"?>
<p:tagLst xmlns:a="http://schemas.openxmlformats.org/drawingml/2006/main" xmlns:r="http://schemas.openxmlformats.org/officeDocument/2006/relationships" xmlns:p="http://schemas.openxmlformats.org/presentationml/2006/main">
  <p:tag name="RNRSTYLE" val="CoverTitel1"/>
</p:tagLst>
</file>

<file path=ppt/tags/tag8.xml><?xml version="1.0" encoding="utf-8"?>
<p:tagLst xmlns:a="http://schemas.openxmlformats.org/drawingml/2006/main" xmlns:r="http://schemas.openxmlformats.org/officeDocument/2006/relationships" xmlns:p="http://schemas.openxmlformats.org/presentationml/2006/main">
  <p:tag name="RNRSTYLE" val="CoverTitel1"/>
</p:tagLst>
</file>

<file path=ppt/tags/tag9.xml><?xml version="1.0" encoding="utf-8"?>
<p:tagLst xmlns:a="http://schemas.openxmlformats.org/drawingml/2006/main" xmlns:r="http://schemas.openxmlformats.org/officeDocument/2006/relationships" xmlns:p="http://schemas.openxmlformats.org/presentationml/2006/main">
  <p:tag name="RNRSTYLE" val="CoverTitel1"/>
</p:tagLst>
</file>

<file path=ppt/theme/theme1.xml><?xml version="1.0" encoding="utf-8"?>
<a:theme xmlns:a="http://schemas.openxmlformats.org/drawingml/2006/main" name="1_COVER SLIDE White">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SLIDE Blu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3.xml><?xml version="1.0" encoding="utf-8"?>
<a:theme xmlns:a="http://schemas.openxmlformats.org/drawingml/2006/main" name="Content Slides">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4.xml><?xml version="1.0" encoding="utf-8"?>
<a:theme xmlns:a="http://schemas.openxmlformats.org/drawingml/2006/main" name="Charts Slide">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5.xml><?xml version="1.0" encoding="utf-8"?>
<a:theme xmlns:a="http://schemas.openxmlformats.org/drawingml/2006/main" name="Content Slides Blu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6.xml><?xml version="1.0" encoding="utf-8"?>
<a:theme xmlns:a="http://schemas.openxmlformats.org/drawingml/2006/main" name="Content Slides Green">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7.xml><?xml version="1.0" encoding="utf-8"?>
<a:theme xmlns:a="http://schemas.openxmlformats.org/drawingml/2006/main" name="Custom Background">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8.xml><?xml version="1.0" encoding="utf-8"?>
<a:theme xmlns:a="http://schemas.openxmlformats.org/drawingml/2006/main" name="4_Background Image_Title Background">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9.xml><?xml version="1.0" encoding="utf-8"?>
<a:theme xmlns:a="http://schemas.openxmlformats.org/drawingml/2006/main" name="4_Background Imag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6D5EA5AA5F7C44BA6DA44589B30076" ma:contentTypeVersion="2" ma:contentTypeDescription="Create a new document." ma:contentTypeScope="" ma:versionID="414dcbf5119e44f101dd8796f727ead0">
  <xsd:schema xmlns:xsd="http://www.w3.org/2001/XMLSchema" xmlns:xs="http://www.w3.org/2001/XMLSchema" xmlns:p="http://schemas.microsoft.com/office/2006/metadata/properties" xmlns:ns2="8f28978f-b0f5-4a37-8376-f841b92b913c" xmlns:ns3="496ed1e7-e3fc-4fbd-af20-a6d00d332ced" targetNamespace="http://schemas.microsoft.com/office/2006/metadata/properties" ma:root="true" ma:fieldsID="d8184046a888752822a664f6aff2dec1" ns2:_="" ns3:_="">
    <xsd:import namespace="8f28978f-b0f5-4a37-8376-f841b92b913c"/>
    <xsd:import namespace="496ed1e7-e3fc-4fbd-af20-a6d00d332ce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8978f-b0f5-4a37-8376-f841b92b91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6ed1e7-e3fc-4fbd-af20-a6d00d332ce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f28978f-b0f5-4a37-8376-f841b92b913c">U2EH5SR6QKF7-197960991-63</_dlc_DocId>
    <_dlc_DocIdUrl xmlns="8f28978f-b0f5-4a37-8376-f841b92b913c">
      <Url>https://xex.sharepoint.com/eit/_layouts/15/DocIdRedir.aspx?ID=U2EH5SR6QKF7-197960991-63</Url>
      <Description>U2EH5SR6QKF7-197960991-63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137C99-0AB9-4807-9B38-CBF0A719BDF5}">
  <ds:schemaRefs>
    <ds:schemaRef ds:uri="http://schemas.microsoft.com/sharepoint/v3/contenttype/forms"/>
  </ds:schemaRefs>
</ds:datastoreItem>
</file>

<file path=customXml/itemProps2.xml><?xml version="1.0" encoding="utf-8"?>
<ds:datastoreItem xmlns:ds="http://schemas.openxmlformats.org/officeDocument/2006/customXml" ds:itemID="{42483521-FFE7-4305-9648-CEB1C0EBD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8978f-b0f5-4a37-8376-f841b92b913c"/>
    <ds:schemaRef ds:uri="496ed1e7-e3fc-4fbd-af20-a6d00d332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B023AD-9A76-4F3A-8CF7-51FC427A59BD}">
  <ds:schemaRef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dcmitype/"/>
    <ds:schemaRef ds:uri="http://schemas.microsoft.com/office/2006/metadata/properties"/>
    <ds:schemaRef ds:uri="496ed1e7-e3fc-4fbd-af20-a6d00d332ced"/>
    <ds:schemaRef ds:uri="8f28978f-b0f5-4a37-8376-f841b92b913c"/>
  </ds:schemaRefs>
</ds:datastoreItem>
</file>

<file path=customXml/itemProps4.xml><?xml version="1.0" encoding="utf-8"?>
<ds:datastoreItem xmlns:ds="http://schemas.openxmlformats.org/officeDocument/2006/customXml" ds:itemID="{E6636C5C-3247-4E8A-93D6-7089F7DBA6F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Green Text Content Slides</Template>
  <TotalTime>3536</TotalTime>
  <Words>730</Words>
  <Application>Microsoft Macintosh PowerPoint</Application>
  <PresentationFormat>Panoramiczny</PresentationFormat>
  <Paragraphs>102</Paragraphs>
  <Slides>14</Slides>
  <Notes>11</Notes>
  <HiddenSlides>0</HiddenSlides>
  <MMClips>0</MMClips>
  <ScaleCrop>false</ScaleCrop>
  <HeadingPairs>
    <vt:vector size="8" baseType="variant">
      <vt:variant>
        <vt:lpstr>Używane czcionki</vt:lpstr>
      </vt:variant>
      <vt:variant>
        <vt:i4>5</vt:i4>
      </vt:variant>
      <vt:variant>
        <vt:lpstr>Motyw</vt:lpstr>
      </vt:variant>
      <vt:variant>
        <vt:i4>9</vt:i4>
      </vt:variant>
      <vt:variant>
        <vt:lpstr>Tytuły slajdów</vt:lpstr>
      </vt:variant>
      <vt:variant>
        <vt:i4>14</vt:i4>
      </vt:variant>
      <vt:variant>
        <vt:lpstr>Pokazy niestandardowe</vt:lpstr>
      </vt:variant>
      <vt:variant>
        <vt:i4>1</vt:i4>
      </vt:variant>
    </vt:vector>
  </HeadingPairs>
  <TitlesOfParts>
    <vt:vector size="29" baseType="lpstr">
      <vt:lpstr>Arial</vt:lpstr>
      <vt:lpstr>Calibri</vt:lpstr>
      <vt:lpstr>Calibri Light</vt:lpstr>
      <vt:lpstr>Symbol</vt:lpstr>
      <vt:lpstr>System Font Regular</vt:lpstr>
      <vt:lpstr>1_COVER SLIDE White</vt:lpstr>
      <vt:lpstr>2_COVER SLIDE Blue</vt:lpstr>
      <vt:lpstr>Content Slides</vt:lpstr>
      <vt:lpstr>Charts Slide</vt:lpstr>
      <vt:lpstr>Content Slides Blue</vt:lpstr>
      <vt:lpstr>Content Slides Green</vt:lpstr>
      <vt:lpstr>Custom Background</vt:lpstr>
      <vt:lpstr>4_Background Image_Title Background</vt:lpstr>
      <vt:lpstr>4_Background Image</vt:lpstr>
      <vt:lpstr>EIT raw materials  KAVA Call 11:  education</vt:lpstr>
      <vt:lpstr>KAVA CALL 11 – Education</vt:lpstr>
      <vt:lpstr>Prezentacja programu PowerPoint</vt:lpstr>
      <vt:lpstr>Lifelong learning courses - criteria</vt:lpstr>
      <vt:lpstr>Prezentacja programu PowerPoint</vt:lpstr>
      <vt:lpstr>PhD schools - criteria</vt:lpstr>
      <vt:lpstr>Toward sustainable and resilient supply chains</vt:lpstr>
      <vt:lpstr>Prezentacja programu PowerPoint</vt:lpstr>
      <vt:lpstr>KAVA call 11 – education: draft proposal</vt:lpstr>
      <vt:lpstr>Draft proposal – important elements </vt:lpstr>
      <vt:lpstr>final proposal – eligibility criteria</vt:lpstr>
      <vt:lpstr>Kava 11 – education: sources of information</vt:lpstr>
      <vt:lpstr>Prezentacja programu PowerPoint</vt:lpstr>
      <vt:lpstr>Prezentacja programu PowerPoint</vt:lpstr>
      <vt:lpstr>TestShow1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EIT RawMaterials</dc:title>
  <dc:subject>eit RawMaterials Presentation</dc:subject>
  <dc:creator>Katerina Thomas</dc:creator>
  <cp:keywords>16:9;eit;RawMaterials</cp:keywords>
  <dc:description/>
  <cp:lastModifiedBy>Agata Poczmańska</cp:lastModifiedBy>
  <cp:revision>300</cp:revision>
  <cp:lastPrinted>2019-08-29T09:18:01Z</cp:lastPrinted>
  <dcterms:created xsi:type="dcterms:W3CDTF">2019-08-29T09:17:22Z</dcterms:created>
  <dcterms:modified xsi:type="dcterms:W3CDTF">2023-01-09T15:21:52Z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0x010100136D5EA5AA5F7C44BA6DA44589B30076</vt:lpwstr>
  </property>
  <property fmtid="{D5CDD505-2E9C-101B-9397-08002B2CF9AE}" pid="3" name="_dlc_DocIdItemGuid">
    <vt:lpwstr>0a8a2235-7c23-414d-bc11-5455752acf16</vt:lpwstr>
  </property>
</Properties>
</file>